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1137" r:id="rId2"/>
    <p:sldId id="1203" r:id="rId3"/>
    <p:sldId id="1204" r:id="rId4"/>
    <p:sldId id="1031" r:id="rId5"/>
    <p:sldId id="1076" r:id="rId6"/>
    <p:sldId id="1077" r:id="rId7"/>
    <p:sldId id="1075" r:id="rId8"/>
    <p:sldId id="1074" r:id="rId9"/>
    <p:sldId id="1078" r:id="rId10"/>
    <p:sldId id="1079" r:id="rId11"/>
    <p:sldId id="1080" r:id="rId12"/>
    <p:sldId id="1081" r:id="rId13"/>
    <p:sldId id="1082" r:id="rId14"/>
    <p:sldId id="1083" r:id="rId15"/>
    <p:sldId id="1084" r:id="rId16"/>
    <p:sldId id="1085" r:id="rId17"/>
    <p:sldId id="1086" r:id="rId18"/>
    <p:sldId id="1087" r:id="rId19"/>
    <p:sldId id="1088" r:id="rId20"/>
    <p:sldId id="1089" r:id="rId21"/>
    <p:sldId id="1090" r:id="rId22"/>
    <p:sldId id="1091" r:id="rId23"/>
    <p:sldId id="1092" r:id="rId24"/>
    <p:sldId id="1093" r:id="rId25"/>
    <p:sldId id="1094" r:id="rId26"/>
    <p:sldId id="1095" r:id="rId27"/>
    <p:sldId id="1096" r:id="rId28"/>
    <p:sldId id="1122" r:id="rId29"/>
    <p:sldId id="1120" r:id="rId30"/>
    <p:sldId id="1123" r:id="rId31"/>
    <p:sldId id="1205" r:id="rId32"/>
    <p:sldId id="1206" r:id="rId33"/>
    <p:sldId id="1207" r:id="rId34"/>
    <p:sldId id="1130" r:id="rId35"/>
    <p:sldId id="1131" r:id="rId36"/>
    <p:sldId id="1132" r:id="rId37"/>
    <p:sldId id="1133" r:id="rId38"/>
    <p:sldId id="1134" r:id="rId39"/>
    <p:sldId id="1136" r:id="rId40"/>
    <p:sldId id="1135" r:id="rId41"/>
    <p:sldId id="1121" r:id="rId42"/>
    <p:sldId id="1097" r:id="rId43"/>
    <p:sldId id="1098" r:id="rId44"/>
    <p:sldId id="1099" r:id="rId45"/>
    <p:sldId id="1100" r:id="rId46"/>
    <p:sldId id="1101" r:id="rId47"/>
    <p:sldId id="1102" r:id="rId48"/>
    <p:sldId id="1103" r:id="rId49"/>
    <p:sldId id="1104" r:id="rId50"/>
    <p:sldId id="1105" r:id="rId51"/>
    <p:sldId id="1106" r:id="rId52"/>
    <p:sldId id="1107" r:id="rId53"/>
    <p:sldId id="1108" r:id="rId54"/>
    <p:sldId id="1109" r:id="rId55"/>
    <p:sldId id="1110" r:id="rId56"/>
    <p:sldId id="1111" r:id="rId57"/>
    <p:sldId id="1112" r:id="rId58"/>
    <p:sldId id="1113" r:id="rId59"/>
    <p:sldId id="1114" r:id="rId60"/>
    <p:sldId id="1115" r:id="rId61"/>
    <p:sldId id="1116" r:id="rId62"/>
    <p:sldId id="1117" r:id="rId63"/>
    <p:sldId id="1118" r:id="rId64"/>
    <p:sldId id="1119" r:id="rId65"/>
    <p:sldId id="1124" r:id="rId66"/>
    <p:sldId id="1125" r:id="rId67"/>
    <p:sldId id="1126" r:id="rId68"/>
    <p:sldId id="1127" r:id="rId69"/>
    <p:sldId id="1128" r:id="rId70"/>
    <p:sldId id="1129" r:id="rId71"/>
    <p:sldId id="1208" r:id="rId72"/>
    <p:sldId id="1209" r:id="rId73"/>
    <p:sldId id="1210" r:id="rId74"/>
    <p:sldId id="1211" r:id="rId75"/>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flore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CCFF"/>
    <a:srgbClr val="FF0000"/>
    <a:srgbClr val="FC2110"/>
    <a:srgbClr val="B2B2B2"/>
    <a:srgbClr val="FFFFCC"/>
    <a:srgbClr val="FFFF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183" autoAdjust="0"/>
  </p:normalViewPr>
  <p:slideViewPr>
    <p:cSldViewPr>
      <p:cViewPr varScale="1">
        <p:scale>
          <a:sx n="108" d="100"/>
          <a:sy n="108" d="100"/>
        </p:scale>
        <p:origin x="1548" y="102"/>
      </p:cViewPr>
      <p:guideLst>
        <p:guide orient="horz" pos="2160"/>
        <p:guide pos="2880"/>
      </p:guideLst>
    </p:cSldViewPr>
  </p:slideViewPr>
  <p:outlineViewPr>
    <p:cViewPr>
      <p:scale>
        <a:sx n="33" d="100"/>
        <a:sy n="33" d="100"/>
      </p:scale>
      <p:origin x="0" y="-361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endParaRPr lang="es-ES"/>
          </a:p>
        </p:txBody>
      </p:sp>
      <p:sp>
        <p:nvSpPr>
          <p:cNvPr id="6246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fld id="{0AFAD0F5-6DA8-42C6-A56F-9B7ABCF5E2C2}" type="datetimeFigureOut">
              <a:rPr lang="es-ES"/>
              <a:pPr/>
              <a:t>29/09/2025</a:t>
            </a:fld>
            <a:endParaRPr lang="es-ES"/>
          </a:p>
        </p:txBody>
      </p:sp>
      <p:sp>
        <p:nvSpPr>
          <p:cNvPr id="62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247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endParaRPr lang="es-ES"/>
          </a:p>
        </p:txBody>
      </p:sp>
      <p:sp>
        <p:nvSpPr>
          <p:cNvPr id="6247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08360978-2183-4E8F-AF18-36012A36AA44}" type="slidenum">
              <a:rPr lang="es-ES"/>
              <a:pPr/>
              <a:t>‹Nº›</a:t>
            </a:fld>
            <a:endParaRPr lang="es-ES"/>
          </a:p>
        </p:txBody>
      </p:sp>
    </p:spTree>
    <p:extLst>
      <p:ext uri="{BB962C8B-B14F-4D97-AF65-F5344CB8AC3E}">
        <p14:creationId xmlns:p14="http://schemas.microsoft.com/office/powerpoint/2010/main" val="8637244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78596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24052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90792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38482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31166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417816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22686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91788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01329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37597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42291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158585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73027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932869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724531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4008597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705350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400892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754054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451606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1B454C0-0872-7DE5-7276-879A70A10409}"/>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049BD805-F46F-D1B9-EE47-59AF51686283}"/>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DCEB1916-8B77-9FF5-CA60-3A73FC065883}"/>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189414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74CC5B5-4C01-B859-E334-2D723FB8A54C}"/>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94DAC362-4764-5A99-9A78-3CDBB9D2B056}"/>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790AF922-FA27-9B96-B7E1-1D8F52EEA00A}"/>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39426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120746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ADE5FC6-60DB-1ACF-D661-0A1FEFB14269}"/>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13B6C3F6-8C8B-C758-B6D8-14A1868A3B7B}"/>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8B6D5C04-7851-042D-ED10-468D99CF0BC6}"/>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489711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063480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545546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599936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665673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7105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496596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581662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1842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06679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323119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700139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109658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87137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818354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601846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4253995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083707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654493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491882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9779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341679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667181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5277963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657924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065809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319463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688420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007687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674904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8118066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46406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3316189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53315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8730594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775113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3405618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2586389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720689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064257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1061137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BEAC5AE-E065-8CF8-790C-542CD6D6DE22}"/>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CF34BD47-961C-8742-8A7C-A01427D3B4C6}"/>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2F71EF16-92D0-4FFB-7ACD-F151E2B4E895}"/>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2453688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9549FA4-B066-A396-5F31-15750654B34B}"/>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F2C6BBAC-A61D-CA30-54BB-B37BC9DBB496}"/>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D2BEB5B6-459C-44A5-068F-2B5B26ED6E6F}"/>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83905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1226601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17C5427-60FD-C7DD-1619-95F948B4514E}"/>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A554B70F-9354-51A1-6AA0-3A359806BBED}"/>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651F4BE1-00DA-CC4E-6F8F-9C56999E21FD}"/>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31575349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190AF02-1A33-732E-3D24-4F95A4E90969}"/>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B7FA2340-A789-678E-1935-E45D14C55CFC}"/>
              </a:ext>
            </a:extLst>
          </p:cNvPr>
          <p:cNvSpPr txBox="1">
            <a:spLocks noGrp="1" noRot="1" noChangeAspect="1" noChangeArrowheads="1" noTextEdit="1"/>
          </p:cNvSpPr>
          <p:nvPr>
            <p:ph type="sldImg"/>
          </p:nvPr>
        </p:nvSpPr>
        <p:spPr>
          <a:xfrm>
            <a:off x="1441450" y="922338"/>
            <a:ext cx="4430713" cy="3322637"/>
          </a:xfrm>
          <a:ln/>
        </p:spPr>
      </p:sp>
      <p:sp>
        <p:nvSpPr>
          <p:cNvPr id="119811" name="Rectangle 3">
            <a:extLst>
              <a:ext uri="{FF2B5EF4-FFF2-40B4-BE49-F238E27FC236}">
                <a16:creationId xmlns:a16="http://schemas.microsoft.com/office/drawing/2014/main" id="{4624D761-1ECB-40C0-FE01-ED7B040688D6}"/>
              </a:ext>
            </a:extLst>
          </p:cNvPr>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49929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67495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a:xfrm>
            <a:off x="1441450" y="922338"/>
            <a:ext cx="4430713" cy="3322637"/>
          </a:xfrm>
          <a:ln/>
        </p:spPr>
      </p:sp>
      <p:sp>
        <p:nvSpPr>
          <p:cNvPr id="119811" name="Rectangle 3"/>
          <p:cNvSpPr txBox="1">
            <a:spLocks noGrp="1" noChangeArrowheads="1"/>
          </p:cNvSpPr>
          <p:nvPr>
            <p:ph type="body" idx="1"/>
          </p:nvPr>
        </p:nvSpPr>
        <p:spPr>
          <a:xfrm>
            <a:off x="1131147" y="4567237"/>
            <a:ext cx="5056293" cy="3688795"/>
          </a:xfrm>
          <a:ln/>
        </p:spPr>
        <p:txBody>
          <a:bodyPr wrap="none" anchor="ctr"/>
          <a:lstStyle/>
          <a:p>
            <a:endParaRPr lang="es-CL"/>
          </a:p>
        </p:txBody>
      </p:sp>
    </p:spTree>
    <p:extLst>
      <p:ext uri="{BB962C8B-B14F-4D97-AF65-F5344CB8AC3E}">
        <p14:creationId xmlns:p14="http://schemas.microsoft.com/office/powerpoint/2010/main" val="23696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r>
              <a:rPr lang="es-ES"/>
              <a:t>16/05/2008</a:t>
            </a:r>
          </a:p>
        </p:txBody>
      </p:sp>
      <p:sp>
        <p:nvSpPr>
          <p:cNvPr id="5" name="4 Marcador de pie de página"/>
          <p:cNvSpPr>
            <a:spLocks noGrp="1"/>
          </p:cNvSpPr>
          <p:nvPr>
            <p:ph type="ftr" sz="quarter" idx="11"/>
          </p:nvPr>
        </p:nvSpPr>
        <p:spPr/>
        <p:txBody>
          <a:bodyPr/>
          <a:lstStyle>
            <a:lvl1pPr>
              <a:defRPr/>
            </a:lvl1pPr>
          </a:lstStyle>
          <a:p>
            <a:r>
              <a:rPr lang="es-ES"/>
              <a:t>EL69F</a:t>
            </a:r>
          </a:p>
        </p:txBody>
      </p:sp>
      <p:sp>
        <p:nvSpPr>
          <p:cNvPr id="6" name="5 Marcador de número de diapositiva"/>
          <p:cNvSpPr>
            <a:spLocks noGrp="1"/>
          </p:cNvSpPr>
          <p:nvPr>
            <p:ph type="sldNum" sz="quarter" idx="12"/>
          </p:nvPr>
        </p:nvSpPr>
        <p:spPr/>
        <p:txBody>
          <a:bodyPr/>
          <a:lstStyle>
            <a:lvl1pPr>
              <a:defRPr/>
            </a:lvl1pPr>
          </a:lstStyle>
          <a:p>
            <a:pPr>
              <a:defRPr/>
            </a:pPr>
            <a:fld id="{4EF5B4A6-91A3-4543-9EA2-1F0BB4620B5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r>
              <a:rPr lang="es-ES"/>
              <a:t>16/05/2008</a:t>
            </a:r>
          </a:p>
        </p:txBody>
      </p:sp>
      <p:sp>
        <p:nvSpPr>
          <p:cNvPr id="5" name="4 Marcador de pie de página"/>
          <p:cNvSpPr>
            <a:spLocks noGrp="1"/>
          </p:cNvSpPr>
          <p:nvPr>
            <p:ph type="ftr" sz="quarter" idx="11"/>
          </p:nvPr>
        </p:nvSpPr>
        <p:spPr/>
        <p:txBody>
          <a:bodyPr/>
          <a:lstStyle>
            <a:lvl1pPr>
              <a:defRPr/>
            </a:lvl1pPr>
          </a:lstStyle>
          <a:p>
            <a:r>
              <a:rPr lang="es-ES"/>
              <a:t>EL69F</a:t>
            </a:r>
          </a:p>
        </p:txBody>
      </p:sp>
      <p:sp>
        <p:nvSpPr>
          <p:cNvPr id="6" name="5 Marcador de número de diapositiva"/>
          <p:cNvSpPr>
            <a:spLocks noGrp="1"/>
          </p:cNvSpPr>
          <p:nvPr>
            <p:ph type="sldNum" sz="quarter" idx="12"/>
          </p:nvPr>
        </p:nvSpPr>
        <p:spPr/>
        <p:txBody>
          <a:bodyPr/>
          <a:lstStyle>
            <a:lvl1pPr>
              <a:defRPr/>
            </a:lvl1pPr>
          </a:lstStyle>
          <a:p>
            <a:pPr>
              <a:defRPr/>
            </a:pPr>
            <a:fld id="{12315412-0100-4F4E-B044-F71679CEFF3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r>
              <a:rPr lang="es-ES"/>
              <a:t>16/05/2008</a:t>
            </a:r>
          </a:p>
        </p:txBody>
      </p:sp>
      <p:sp>
        <p:nvSpPr>
          <p:cNvPr id="5" name="4 Marcador de pie de página"/>
          <p:cNvSpPr>
            <a:spLocks noGrp="1"/>
          </p:cNvSpPr>
          <p:nvPr>
            <p:ph type="ftr" sz="quarter" idx="11"/>
          </p:nvPr>
        </p:nvSpPr>
        <p:spPr/>
        <p:txBody>
          <a:bodyPr/>
          <a:lstStyle>
            <a:lvl1pPr>
              <a:defRPr/>
            </a:lvl1pPr>
          </a:lstStyle>
          <a:p>
            <a:r>
              <a:rPr lang="es-ES"/>
              <a:t>EL69F</a:t>
            </a:r>
          </a:p>
        </p:txBody>
      </p:sp>
      <p:sp>
        <p:nvSpPr>
          <p:cNvPr id="6" name="5 Marcador de número de diapositiva"/>
          <p:cNvSpPr>
            <a:spLocks noGrp="1"/>
          </p:cNvSpPr>
          <p:nvPr>
            <p:ph type="sldNum" sz="quarter" idx="12"/>
          </p:nvPr>
        </p:nvSpPr>
        <p:spPr/>
        <p:txBody>
          <a:bodyPr/>
          <a:lstStyle>
            <a:lvl1pPr>
              <a:defRPr/>
            </a:lvl1pPr>
          </a:lstStyle>
          <a:p>
            <a:pPr>
              <a:defRPr/>
            </a:pPr>
            <a:fld id="{DFA61ECC-9A0C-4B37-A806-B89A9358DAC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r>
              <a:rPr lang="es-ES"/>
              <a:t>16/05/2008</a:t>
            </a:r>
          </a:p>
        </p:txBody>
      </p:sp>
      <p:sp>
        <p:nvSpPr>
          <p:cNvPr id="5" name="4 Marcador de pie de página"/>
          <p:cNvSpPr>
            <a:spLocks noGrp="1"/>
          </p:cNvSpPr>
          <p:nvPr>
            <p:ph type="ftr" sz="quarter" idx="11"/>
          </p:nvPr>
        </p:nvSpPr>
        <p:spPr/>
        <p:txBody>
          <a:bodyPr/>
          <a:lstStyle>
            <a:lvl1pPr>
              <a:defRPr/>
            </a:lvl1pPr>
          </a:lstStyle>
          <a:p>
            <a:r>
              <a:rPr lang="es-ES"/>
              <a:t>EL69F</a:t>
            </a:r>
          </a:p>
        </p:txBody>
      </p:sp>
      <p:sp>
        <p:nvSpPr>
          <p:cNvPr id="6" name="5 Marcador de número de diapositiva"/>
          <p:cNvSpPr>
            <a:spLocks noGrp="1"/>
          </p:cNvSpPr>
          <p:nvPr>
            <p:ph type="sldNum" sz="quarter" idx="12"/>
          </p:nvPr>
        </p:nvSpPr>
        <p:spPr/>
        <p:txBody>
          <a:bodyPr/>
          <a:lstStyle>
            <a:lvl1pPr>
              <a:defRPr/>
            </a:lvl1pPr>
          </a:lstStyle>
          <a:p>
            <a:pPr>
              <a:defRPr/>
            </a:pPr>
            <a:fld id="{05DC6997-CF5D-436A-83CF-1D1BEF151407}"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3" name="2 Marcador de fecha"/>
          <p:cNvSpPr>
            <a:spLocks noGrp="1"/>
          </p:cNvSpPr>
          <p:nvPr>
            <p:ph type="dt" sz="half" idx="10"/>
          </p:nvPr>
        </p:nvSpPr>
        <p:spPr>
          <a:xfrm>
            <a:off x="457200" y="6356350"/>
            <a:ext cx="2133600" cy="365125"/>
          </a:xfrm>
        </p:spPr>
        <p:txBody>
          <a:bodyPr/>
          <a:lstStyle>
            <a:lvl1pPr>
              <a:defRPr/>
            </a:lvl1pPr>
          </a:lstStyle>
          <a:p>
            <a:pPr>
              <a:defRPr/>
            </a:pPr>
            <a:r>
              <a:rPr lang="es-ES"/>
              <a:t>16/05/2008</a:t>
            </a:r>
          </a:p>
        </p:txBody>
      </p:sp>
      <p:sp>
        <p:nvSpPr>
          <p:cNvPr id="4" name="3 Marcador de pie de página"/>
          <p:cNvSpPr>
            <a:spLocks noGrp="1"/>
          </p:cNvSpPr>
          <p:nvPr>
            <p:ph type="ftr" sz="quarter" idx="11"/>
          </p:nvPr>
        </p:nvSpPr>
        <p:spPr>
          <a:xfrm>
            <a:off x="3124200" y="6356350"/>
            <a:ext cx="2895600" cy="365125"/>
          </a:xfrm>
        </p:spPr>
        <p:txBody>
          <a:bodyPr/>
          <a:lstStyle>
            <a:lvl1pPr>
              <a:defRPr/>
            </a:lvl1pPr>
          </a:lstStyle>
          <a:p>
            <a:r>
              <a:rPr lang="es-ES"/>
              <a:t>EL69F</a:t>
            </a:r>
          </a:p>
        </p:txBody>
      </p:sp>
      <p:sp>
        <p:nvSpPr>
          <p:cNvPr id="5" name="4 Marcador de número de diapositiva"/>
          <p:cNvSpPr>
            <a:spLocks noGrp="1"/>
          </p:cNvSpPr>
          <p:nvPr>
            <p:ph type="sldNum" sz="quarter" idx="12"/>
          </p:nvPr>
        </p:nvSpPr>
        <p:spPr>
          <a:xfrm>
            <a:off x="6553200" y="6356350"/>
            <a:ext cx="2133600" cy="365125"/>
          </a:xfrm>
        </p:spPr>
        <p:txBody>
          <a:bodyPr/>
          <a:lstStyle>
            <a:lvl1pPr>
              <a:defRPr smtClean="0"/>
            </a:lvl1pPr>
          </a:lstStyle>
          <a:p>
            <a:pPr>
              <a:defRPr/>
            </a:pPr>
            <a:fld id="{7241DA6F-5FFD-471F-88E8-A722EEE667CF}"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a:xfrm>
            <a:off x="457200" y="6356350"/>
            <a:ext cx="2133600" cy="365125"/>
          </a:xfrm>
        </p:spPr>
        <p:txBody>
          <a:bodyPr/>
          <a:lstStyle>
            <a:lvl1pPr>
              <a:defRPr/>
            </a:lvl1pPr>
          </a:lstStyle>
          <a:p>
            <a:pPr>
              <a:defRPr/>
            </a:pPr>
            <a:r>
              <a:rPr lang="es-ES"/>
              <a:t>16/05/2008</a:t>
            </a:r>
          </a:p>
        </p:txBody>
      </p:sp>
      <p:sp>
        <p:nvSpPr>
          <p:cNvPr id="6" name="5 Marcador de pie de página"/>
          <p:cNvSpPr>
            <a:spLocks noGrp="1"/>
          </p:cNvSpPr>
          <p:nvPr>
            <p:ph type="ftr" sz="quarter" idx="11"/>
          </p:nvPr>
        </p:nvSpPr>
        <p:spPr>
          <a:xfrm>
            <a:off x="3124200" y="6356350"/>
            <a:ext cx="2895600" cy="365125"/>
          </a:xfrm>
        </p:spPr>
        <p:txBody>
          <a:bodyPr/>
          <a:lstStyle>
            <a:lvl1pPr>
              <a:defRPr/>
            </a:lvl1pPr>
          </a:lstStyle>
          <a:p>
            <a:r>
              <a:rPr lang="es-ES"/>
              <a:t>EL69F</a:t>
            </a:r>
          </a:p>
        </p:txBody>
      </p:sp>
      <p:sp>
        <p:nvSpPr>
          <p:cNvPr id="7" name="6 Marcador de número de diapositiva"/>
          <p:cNvSpPr>
            <a:spLocks noGrp="1"/>
          </p:cNvSpPr>
          <p:nvPr>
            <p:ph type="sldNum" sz="quarter" idx="12"/>
          </p:nvPr>
        </p:nvSpPr>
        <p:spPr>
          <a:xfrm>
            <a:off x="6553200" y="6356350"/>
            <a:ext cx="2133600" cy="365125"/>
          </a:xfrm>
        </p:spPr>
        <p:txBody>
          <a:bodyPr/>
          <a:lstStyle>
            <a:lvl1pPr>
              <a:defRPr smtClean="0"/>
            </a:lvl1pPr>
          </a:lstStyle>
          <a:p>
            <a:pPr>
              <a:defRPr/>
            </a:pPr>
            <a:fld id="{3B0FA769-8EB9-4EF1-A391-41A8D5B6ED6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5" descr="IngElectrica"/>
          <p:cNvPicPr>
            <a:picLocks noChangeAspect="1" noChangeArrowheads="1"/>
          </p:cNvPicPr>
          <p:nvPr userDrawn="1"/>
        </p:nvPicPr>
        <p:blipFill>
          <a:blip r:embed="rId2" cstate="print"/>
          <a:srcRect/>
          <a:stretch>
            <a:fillRect/>
          </a:stretch>
        </p:blipFill>
        <p:spPr bwMode="auto">
          <a:xfrm>
            <a:off x="1588" y="9525"/>
            <a:ext cx="3641725" cy="1182688"/>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smtClean="0"/>
            </a:lvl1pPr>
          </a:lstStyle>
          <a:p>
            <a:pPr>
              <a:defRPr/>
            </a:pPr>
            <a:r>
              <a:rPr lang="es-ES"/>
              <a:t>16/05/2008</a:t>
            </a:r>
          </a:p>
        </p:txBody>
      </p:sp>
      <p:sp>
        <p:nvSpPr>
          <p:cNvPr id="6" name="4 Marcador de pie de página"/>
          <p:cNvSpPr>
            <a:spLocks noGrp="1"/>
          </p:cNvSpPr>
          <p:nvPr>
            <p:ph type="ftr" sz="quarter" idx="11"/>
          </p:nvPr>
        </p:nvSpPr>
        <p:spPr/>
        <p:txBody>
          <a:bodyPr/>
          <a:lstStyle>
            <a:lvl1pPr>
              <a:defRPr/>
            </a:lvl1pPr>
          </a:lstStyle>
          <a:p>
            <a:r>
              <a:rPr lang="es-ES"/>
              <a:t>EL69F</a:t>
            </a:r>
          </a:p>
        </p:txBody>
      </p:sp>
      <p:sp>
        <p:nvSpPr>
          <p:cNvPr id="7" name="5 Marcador de número de diapositiva"/>
          <p:cNvSpPr>
            <a:spLocks noGrp="1"/>
          </p:cNvSpPr>
          <p:nvPr>
            <p:ph type="sldNum" sz="quarter" idx="12"/>
          </p:nvPr>
        </p:nvSpPr>
        <p:spPr/>
        <p:txBody>
          <a:bodyPr/>
          <a:lstStyle>
            <a:lvl1pPr>
              <a:defRPr/>
            </a:lvl1pPr>
          </a:lstStyle>
          <a:p>
            <a:pPr>
              <a:defRPr/>
            </a:pPr>
            <a:fld id="{A5ED60CD-7A80-40DC-AD71-EAF936DD469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r>
              <a:rPr lang="es-ES"/>
              <a:t>16/05/2008</a:t>
            </a:r>
          </a:p>
        </p:txBody>
      </p:sp>
      <p:sp>
        <p:nvSpPr>
          <p:cNvPr id="5" name="4 Marcador de pie de página"/>
          <p:cNvSpPr>
            <a:spLocks noGrp="1"/>
          </p:cNvSpPr>
          <p:nvPr>
            <p:ph type="ftr" sz="quarter" idx="11"/>
          </p:nvPr>
        </p:nvSpPr>
        <p:spPr/>
        <p:txBody>
          <a:bodyPr/>
          <a:lstStyle>
            <a:lvl1pPr>
              <a:defRPr/>
            </a:lvl1pPr>
          </a:lstStyle>
          <a:p>
            <a:r>
              <a:rPr lang="es-ES"/>
              <a:t>EL69F</a:t>
            </a:r>
          </a:p>
        </p:txBody>
      </p:sp>
      <p:sp>
        <p:nvSpPr>
          <p:cNvPr id="6" name="5 Marcador de número de diapositiva"/>
          <p:cNvSpPr>
            <a:spLocks noGrp="1"/>
          </p:cNvSpPr>
          <p:nvPr>
            <p:ph type="sldNum" sz="quarter" idx="12"/>
          </p:nvPr>
        </p:nvSpPr>
        <p:spPr/>
        <p:txBody>
          <a:bodyPr/>
          <a:lstStyle>
            <a:lvl1pPr>
              <a:defRPr/>
            </a:lvl1pPr>
          </a:lstStyle>
          <a:p>
            <a:pPr>
              <a:defRPr/>
            </a:pPr>
            <a:fld id="{BFCFA59B-D4EF-456F-BB81-359B988C408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r>
              <a:rPr lang="es-ES"/>
              <a:t>16/05/2008</a:t>
            </a:r>
          </a:p>
        </p:txBody>
      </p:sp>
      <p:sp>
        <p:nvSpPr>
          <p:cNvPr id="6" name="4 Marcador de pie de página"/>
          <p:cNvSpPr>
            <a:spLocks noGrp="1"/>
          </p:cNvSpPr>
          <p:nvPr>
            <p:ph type="ftr" sz="quarter" idx="11"/>
          </p:nvPr>
        </p:nvSpPr>
        <p:spPr/>
        <p:txBody>
          <a:bodyPr/>
          <a:lstStyle>
            <a:lvl1pPr>
              <a:defRPr/>
            </a:lvl1pPr>
          </a:lstStyle>
          <a:p>
            <a:r>
              <a:rPr lang="es-ES"/>
              <a:t>EL69F</a:t>
            </a:r>
          </a:p>
        </p:txBody>
      </p:sp>
      <p:sp>
        <p:nvSpPr>
          <p:cNvPr id="7" name="5 Marcador de número de diapositiva"/>
          <p:cNvSpPr>
            <a:spLocks noGrp="1"/>
          </p:cNvSpPr>
          <p:nvPr>
            <p:ph type="sldNum" sz="quarter" idx="12"/>
          </p:nvPr>
        </p:nvSpPr>
        <p:spPr/>
        <p:txBody>
          <a:bodyPr/>
          <a:lstStyle>
            <a:lvl1pPr>
              <a:defRPr/>
            </a:lvl1pPr>
          </a:lstStyle>
          <a:p>
            <a:pPr>
              <a:defRPr/>
            </a:pPr>
            <a:fld id="{5903BE73-A700-415E-998D-EDA8B976CB6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r>
              <a:rPr lang="es-ES"/>
              <a:t>16/05/2008</a:t>
            </a:r>
          </a:p>
        </p:txBody>
      </p:sp>
      <p:sp>
        <p:nvSpPr>
          <p:cNvPr id="8" name="4 Marcador de pie de página"/>
          <p:cNvSpPr>
            <a:spLocks noGrp="1"/>
          </p:cNvSpPr>
          <p:nvPr>
            <p:ph type="ftr" sz="quarter" idx="11"/>
          </p:nvPr>
        </p:nvSpPr>
        <p:spPr/>
        <p:txBody>
          <a:bodyPr/>
          <a:lstStyle>
            <a:lvl1pPr>
              <a:defRPr/>
            </a:lvl1pPr>
          </a:lstStyle>
          <a:p>
            <a:r>
              <a:rPr lang="es-ES"/>
              <a:t>EL69F</a:t>
            </a:r>
          </a:p>
        </p:txBody>
      </p:sp>
      <p:sp>
        <p:nvSpPr>
          <p:cNvPr id="9" name="5 Marcador de número de diapositiva"/>
          <p:cNvSpPr>
            <a:spLocks noGrp="1"/>
          </p:cNvSpPr>
          <p:nvPr>
            <p:ph type="sldNum" sz="quarter" idx="12"/>
          </p:nvPr>
        </p:nvSpPr>
        <p:spPr/>
        <p:txBody>
          <a:bodyPr/>
          <a:lstStyle>
            <a:lvl1pPr>
              <a:defRPr/>
            </a:lvl1pPr>
          </a:lstStyle>
          <a:p>
            <a:pPr>
              <a:defRPr/>
            </a:pPr>
            <a:fld id="{32D01558-0537-4964-AEBE-DA8C2358220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r>
              <a:rPr lang="es-ES"/>
              <a:t>16/05/2008</a:t>
            </a:r>
          </a:p>
        </p:txBody>
      </p:sp>
      <p:sp>
        <p:nvSpPr>
          <p:cNvPr id="4" name="4 Marcador de pie de página"/>
          <p:cNvSpPr>
            <a:spLocks noGrp="1"/>
          </p:cNvSpPr>
          <p:nvPr>
            <p:ph type="ftr" sz="quarter" idx="11"/>
          </p:nvPr>
        </p:nvSpPr>
        <p:spPr/>
        <p:txBody>
          <a:bodyPr/>
          <a:lstStyle>
            <a:lvl1pPr>
              <a:defRPr/>
            </a:lvl1pPr>
          </a:lstStyle>
          <a:p>
            <a:r>
              <a:rPr lang="es-ES"/>
              <a:t>EL69F</a:t>
            </a:r>
          </a:p>
        </p:txBody>
      </p:sp>
      <p:sp>
        <p:nvSpPr>
          <p:cNvPr id="5" name="5 Marcador de número de diapositiva"/>
          <p:cNvSpPr>
            <a:spLocks noGrp="1"/>
          </p:cNvSpPr>
          <p:nvPr>
            <p:ph type="sldNum" sz="quarter" idx="12"/>
          </p:nvPr>
        </p:nvSpPr>
        <p:spPr/>
        <p:txBody>
          <a:bodyPr/>
          <a:lstStyle>
            <a:lvl1pPr>
              <a:defRPr/>
            </a:lvl1pPr>
          </a:lstStyle>
          <a:p>
            <a:pPr>
              <a:defRPr/>
            </a:pPr>
            <a:fld id="{597806E3-EA1C-445C-857F-6918E5195D2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r>
              <a:rPr lang="es-ES"/>
              <a:t>16/05/2008</a:t>
            </a:r>
          </a:p>
        </p:txBody>
      </p:sp>
      <p:sp>
        <p:nvSpPr>
          <p:cNvPr id="3" name="4 Marcador de pie de página"/>
          <p:cNvSpPr>
            <a:spLocks noGrp="1"/>
          </p:cNvSpPr>
          <p:nvPr>
            <p:ph type="ftr" sz="quarter" idx="11"/>
          </p:nvPr>
        </p:nvSpPr>
        <p:spPr/>
        <p:txBody>
          <a:bodyPr/>
          <a:lstStyle>
            <a:lvl1pPr>
              <a:defRPr/>
            </a:lvl1pPr>
          </a:lstStyle>
          <a:p>
            <a:r>
              <a:rPr lang="es-ES"/>
              <a:t>EL69F</a:t>
            </a:r>
          </a:p>
        </p:txBody>
      </p:sp>
      <p:sp>
        <p:nvSpPr>
          <p:cNvPr id="4" name="5 Marcador de número de diapositiva"/>
          <p:cNvSpPr>
            <a:spLocks noGrp="1"/>
          </p:cNvSpPr>
          <p:nvPr>
            <p:ph type="sldNum" sz="quarter" idx="12"/>
          </p:nvPr>
        </p:nvSpPr>
        <p:spPr/>
        <p:txBody>
          <a:bodyPr/>
          <a:lstStyle>
            <a:lvl1pPr>
              <a:defRPr/>
            </a:lvl1pPr>
          </a:lstStyle>
          <a:p>
            <a:pPr>
              <a:defRPr/>
            </a:pPr>
            <a:fld id="{2015D9C4-0744-49CC-A539-F81EC4B2D36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ES"/>
              <a:t>16/05/2008</a:t>
            </a:r>
          </a:p>
        </p:txBody>
      </p:sp>
      <p:sp>
        <p:nvSpPr>
          <p:cNvPr id="6" name="4 Marcador de pie de página"/>
          <p:cNvSpPr>
            <a:spLocks noGrp="1"/>
          </p:cNvSpPr>
          <p:nvPr>
            <p:ph type="ftr" sz="quarter" idx="11"/>
          </p:nvPr>
        </p:nvSpPr>
        <p:spPr/>
        <p:txBody>
          <a:bodyPr/>
          <a:lstStyle>
            <a:lvl1pPr>
              <a:defRPr/>
            </a:lvl1pPr>
          </a:lstStyle>
          <a:p>
            <a:r>
              <a:rPr lang="es-ES"/>
              <a:t>EL69F</a:t>
            </a:r>
          </a:p>
        </p:txBody>
      </p:sp>
      <p:sp>
        <p:nvSpPr>
          <p:cNvPr id="7" name="5 Marcador de número de diapositiva"/>
          <p:cNvSpPr>
            <a:spLocks noGrp="1"/>
          </p:cNvSpPr>
          <p:nvPr>
            <p:ph type="sldNum" sz="quarter" idx="12"/>
          </p:nvPr>
        </p:nvSpPr>
        <p:spPr/>
        <p:txBody>
          <a:bodyPr/>
          <a:lstStyle>
            <a:lvl1pPr>
              <a:defRPr/>
            </a:lvl1pPr>
          </a:lstStyle>
          <a:p>
            <a:pPr>
              <a:defRPr/>
            </a:pPr>
            <a:fld id="{29DD7AB0-A9DA-4354-91F5-00EA463059D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ES"/>
              <a:t>16/05/2008</a:t>
            </a:r>
          </a:p>
        </p:txBody>
      </p:sp>
      <p:sp>
        <p:nvSpPr>
          <p:cNvPr id="6" name="4 Marcador de pie de página"/>
          <p:cNvSpPr>
            <a:spLocks noGrp="1"/>
          </p:cNvSpPr>
          <p:nvPr>
            <p:ph type="ftr" sz="quarter" idx="11"/>
          </p:nvPr>
        </p:nvSpPr>
        <p:spPr/>
        <p:txBody>
          <a:bodyPr/>
          <a:lstStyle>
            <a:lvl1pPr>
              <a:defRPr/>
            </a:lvl1pPr>
          </a:lstStyle>
          <a:p>
            <a:r>
              <a:rPr lang="es-ES"/>
              <a:t>EL69F</a:t>
            </a:r>
          </a:p>
        </p:txBody>
      </p:sp>
      <p:sp>
        <p:nvSpPr>
          <p:cNvPr id="7" name="5 Marcador de número de diapositiva"/>
          <p:cNvSpPr>
            <a:spLocks noGrp="1"/>
          </p:cNvSpPr>
          <p:nvPr>
            <p:ph type="sldNum" sz="quarter" idx="12"/>
          </p:nvPr>
        </p:nvSpPr>
        <p:spPr/>
        <p:txBody>
          <a:bodyPr/>
          <a:lstStyle>
            <a:lvl1pPr>
              <a:defRPr/>
            </a:lvl1pPr>
          </a:lstStyle>
          <a:p>
            <a:pPr>
              <a:defRPr/>
            </a:pPr>
            <a:fld id="{4CACE064-3D86-4FD8-A540-30B70A764CC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717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s-ES"/>
              <a:t>16/05/2008</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s-ES"/>
              <a:t>EL69F</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3AC08BE-EE08-47E4-BD09-2FF687D1787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4" r:id="rId1"/>
    <p:sldLayoutId id="2147483687"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74" r:id="rId12"/>
    <p:sldLayoutId id="2147483685" r:id="rId13"/>
    <p:sldLayoutId id="214748368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navarro13@santotomas.c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elibro.net/es/lc/santotomas/titulos/40438" TargetMode="External"/><Relationship Id="rId2" Type="http://schemas.openxmlformats.org/officeDocument/2006/relationships/hyperlink" Target="http://descubridor.santotomas.cl:1701/primo_library/libweb/action/display.do?tabs=detailsTab&amp;ct=display&amp;fn=search&amp;doc=cst_aleph000038498&amp;indx=3&amp;recIds=cst_aleph000038498&amp;recIdxs=2&amp;elementId=2&amp;renderMode=poppedOut&amp;displayMode=full&amp;frbrVersion=&amp;dscnt=1&amp;scp.scps=scope%3A%28cst_aleph%29%2Cscope%3A%28cst_digitool%29&amp;frbg=&amp;tab=cst_tab&amp;vl(87563938UI0)=any&amp;dstmp=1728831054967&amp;srt=rank&amp;mode=Basic&amp;dum=true&amp;tb=t&amp;vl(1UIStartWith0)=contains&amp;vl(freeText0)=f%C3%ADsica+universitaria&amp;vl(107694436UI1)=all_items&amp;vid=CST"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bookshelf.vitalsource.com/#/books/9789702608516?request_token=eyJhbGciOiJkaXIiLCJlbmMiOiJBMTI4Q0JDLUhTMjU2In0..V-hEKwKweNoHxpJY3UDXAQ.T9pWmi3UKFYwmwyCNyFmhdQrqcDR8pSE2Bn8ZPZx3oIJ4BzuoZRuUlYCWcIKq6BpqApqwtdDMMR3gttymI7s9hURxmStKmYCEkugdEYLqX-puXYg5gCNYpF6r8AM5EajPoLz2KHHqjnC7fzOUb6DxmR4UMvJQneSSkfTJvpxfXs.g44zBtFoMv_BOyEXrsnBew" TargetMode="External"/><Relationship Id="rId4" Type="http://schemas.openxmlformats.org/officeDocument/2006/relationships/hyperlink" Target="https://elibro.net/es/lc/santotomas/titulos/3944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gi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p:cNvSpPr>
          <p:nvPr/>
        </p:nvSpPr>
        <p:spPr bwMode="auto">
          <a:xfrm>
            <a:off x="109538" y="2060575"/>
            <a:ext cx="8855075" cy="1728788"/>
          </a:xfrm>
          <a:prstGeom prst="rect">
            <a:avLst/>
          </a:prstGeom>
          <a:noFill/>
          <a:ln w="9525">
            <a:noFill/>
            <a:miter lim="800000"/>
            <a:headEnd/>
            <a:tailEnd/>
          </a:ln>
        </p:spPr>
        <p:txBody>
          <a:bodyPr anchor="ctr"/>
          <a:lstStyle/>
          <a:p>
            <a:pPr algn="ctr">
              <a:lnSpc>
                <a:spcPct val="80000"/>
              </a:lnSpc>
            </a:pPr>
            <a:r>
              <a:rPr lang="es-CL" sz="3800" b="1" dirty="0">
                <a:solidFill>
                  <a:srgbClr val="0033CC"/>
                </a:solidFill>
                <a:latin typeface="Cambria" pitchFamily="18" charset="0"/>
              </a:rPr>
              <a:t>Electricidad y Magnetismo:  FSC-00024</a:t>
            </a:r>
          </a:p>
          <a:p>
            <a:pPr algn="ctr">
              <a:lnSpc>
                <a:spcPct val="80000"/>
              </a:lnSpc>
            </a:pPr>
            <a:endParaRPr lang="es-CL" sz="1400" b="1" dirty="0">
              <a:solidFill>
                <a:srgbClr val="0033CC"/>
              </a:solidFill>
              <a:latin typeface="Cambria" pitchFamily="18" charset="0"/>
            </a:endParaRPr>
          </a:p>
        </p:txBody>
      </p:sp>
      <p:sp>
        <p:nvSpPr>
          <p:cNvPr id="9219" name="Rectangle 3"/>
          <p:cNvSpPr txBox="1">
            <a:spLocks/>
          </p:cNvSpPr>
          <p:nvPr/>
        </p:nvSpPr>
        <p:spPr bwMode="auto">
          <a:xfrm>
            <a:off x="1258888" y="4413250"/>
            <a:ext cx="6945312" cy="1752600"/>
          </a:xfrm>
          <a:prstGeom prst="rect">
            <a:avLst/>
          </a:prstGeom>
          <a:noFill/>
          <a:ln w="9525">
            <a:noFill/>
            <a:miter lim="800000"/>
            <a:headEnd/>
            <a:tailEnd/>
          </a:ln>
        </p:spPr>
        <p:txBody>
          <a:bodyPr/>
          <a:lstStyle/>
          <a:p>
            <a:pPr algn="ctr">
              <a:lnSpc>
                <a:spcPct val="80000"/>
              </a:lnSpc>
              <a:spcBef>
                <a:spcPct val="20000"/>
              </a:spcBef>
              <a:buFont typeface="Arial" pitchFamily="34" charset="0"/>
              <a:buNone/>
            </a:pPr>
            <a:endParaRPr lang="en-US" sz="2000" dirty="0">
              <a:latin typeface="Cambria" pitchFamily="18" charset="0"/>
            </a:endParaRPr>
          </a:p>
          <a:p>
            <a:pPr algn="ctr">
              <a:lnSpc>
                <a:spcPct val="80000"/>
              </a:lnSpc>
              <a:spcBef>
                <a:spcPct val="20000"/>
              </a:spcBef>
              <a:buFont typeface="Arial" pitchFamily="34" charset="0"/>
              <a:buNone/>
            </a:pPr>
            <a:r>
              <a:rPr lang="es-CL" sz="2000" dirty="0">
                <a:latin typeface="Cambria" pitchFamily="18" charset="0"/>
              </a:rPr>
              <a:t>Carlos Navarro Clavería</a:t>
            </a:r>
          </a:p>
          <a:p>
            <a:pPr algn="ctr">
              <a:lnSpc>
                <a:spcPct val="80000"/>
              </a:lnSpc>
              <a:spcBef>
                <a:spcPct val="20000"/>
              </a:spcBef>
              <a:buFont typeface="Arial" pitchFamily="34" charset="0"/>
              <a:buNone/>
            </a:pPr>
            <a:r>
              <a:rPr lang="es-CL" sz="2000" dirty="0">
                <a:latin typeface="Cambria" pitchFamily="18" charset="0"/>
                <a:hlinkClick r:id="rId2"/>
              </a:rPr>
              <a:t>cnavarro13@santotomas.cl</a:t>
            </a:r>
            <a:endParaRPr lang="es-CL" sz="2000" dirty="0">
              <a:latin typeface="Cambria" pitchFamily="18" charset="0"/>
            </a:endParaRPr>
          </a:p>
          <a:p>
            <a:pPr algn="ctr">
              <a:lnSpc>
                <a:spcPct val="80000"/>
              </a:lnSpc>
              <a:spcBef>
                <a:spcPct val="20000"/>
              </a:spcBef>
              <a:buFont typeface="Arial" pitchFamily="34" charset="0"/>
              <a:buNone/>
            </a:pPr>
            <a:endParaRPr lang="es-CL" sz="2000" dirty="0">
              <a:latin typeface="Cambria" pitchFamily="18" charset="0"/>
            </a:endParaRPr>
          </a:p>
          <a:p>
            <a:pPr algn="ctr">
              <a:lnSpc>
                <a:spcPct val="80000"/>
              </a:lnSpc>
              <a:spcBef>
                <a:spcPct val="20000"/>
              </a:spcBef>
              <a:buFont typeface="Arial" pitchFamily="34" charset="0"/>
              <a:buNone/>
            </a:pPr>
            <a:r>
              <a:rPr lang="es-CL" sz="2000" dirty="0">
                <a:latin typeface="Cambria" pitchFamily="18" charset="0"/>
              </a:rPr>
              <a:t>Facultad de Ingeniería </a:t>
            </a:r>
          </a:p>
          <a:p>
            <a:pPr algn="ctr">
              <a:lnSpc>
                <a:spcPct val="80000"/>
              </a:lnSpc>
              <a:spcBef>
                <a:spcPct val="20000"/>
              </a:spcBef>
              <a:buFont typeface="Arial" pitchFamily="34" charset="0"/>
              <a:buNone/>
            </a:pPr>
            <a:endParaRPr lang="es-CL" sz="2000" dirty="0">
              <a:latin typeface="Cambria" pitchFamily="18" charset="0"/>
            </a:endParaRPr>
          </a:p>
        </p:txBody>
      </p:sp>
      <p:sp>
        <p:nvSpPr>
          <p:cNvPr id="9222" name="Line 6"/>
          <p:cNvSpPr>
            <a:spLocks noChangeShapeType="1"/>
          </p:cNvSpPr>
          <p:nvPr/>
        </p:nvSpPr>
        <p:spPr bwMode="auto">
          <a:xfrm>
            <a:off x="2268538" y="4076700"/>
            <a:ext cx="4824412" cy="0"/>
          </a:xfrm>
          <a:prstGeom prst="line">
            <a:avLst/>
          </a:prstGeom>
          <a:noFill/>
          <a:ln w="76200">
            <a:solidFill>
              <a:srgbClr val="FE1C37"/>
            </a:solidFill>
            <a:round/>
            <a:headEnd/>
            <a:tailEnd/>
          </a:ln>
        </p:spPr>
        <p:txBody>
          <a:bodyPr/>
          <a:lstStyle/>
          <a:p>
            <a:endParaRPr lang="es-CL"/>
          </a:p>
        </p:txBody>
      </p:sp>
      <p:pic>
        <p:nvPicPr>
          <p:cNvPr id="2" name="Imagen 1"/>
          <p:cNvPicPr>
            <a:picLocks noChangeAspect="1"/>
          </p:cNvPicPr>
          <p:nvPr/>
        </p:nvPicPr>
        <p:blipFill>
          <a:blip r:embed="rId3"/>
          <a:stretch>
            <a:fillRect/>
          </a:stretch>
        </p:blipFill>
        <p:spPr>
          <a:xfrm>
            <a:off x="52611" y="44624"/>
            <a:ext cx="2304256" cy="2304256"/>
          </a:xfrm>
          <a:prstGeom prst="rect">
            <a:avLst/>
          </a:prstGeom>
        </p:spPr>
      </p:pic>
    </p:spTree>
    <p:extLst>
      <p:ext uri="{BB962C8B-B14F-4D97-AF65-F5344CB8AC3E}">
        <p14:creationId xmlns:p14="http://schemas.microsoft.com/office/powerpoint/2010/main" val="124406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Corriente Eléctrica </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Sin embargo, en los conductores eléctricos la corriente eléctrica se debe al movimiento de electrones cargados negativamente.</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En ese caso, cuando se refiere a la corriente en un conductor ordinario, la dirección de la corriente es en dirección opuesta a la del flujo de electrones.</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En algunos casos –tales como los que involucran gases y electrolitos– la corriente es el resultado del flujo tanto de cargas positivas como de cargas negativas.</a:t>
            </a:r>
          </a:p>
          <a:p>
            <a:pPr marL="800100" lvl="1"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buFont typeface="Arial" pitchFamily="34" charset="0"/>
              <a:buNone/>
            </a:pPr>
            <a:endParaRPr lang="es-MX" sz="2000" dirty="0">
              <a:latin typeface="Cambria" pitchFamily="18" charset="0"/>
            </a:endParaRPr>
          </a:p>
        </p:txBody>
      </p:sp>
      <p:pic>
        <p:nvPicPr>
          <p:cNvPr id="15364" name="Picture 4" descr="Imagen relacionada">
            <a:extLst>
              <a:ext uri="{FF2B5EF4-FFF2-40B4-BE49-F238E27FC236}">
                <a16:creationId xmlns:a16="http://schemas.microsoft.com/office/drawing/2014/main" id="{266D43CD-0D7E-44C0-9DD9-8E465BD21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765" y="3789040"/>
            <a:ext cx="27336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36E25D6-ABBC-446D-82D3-6FDEDF811B0E}"/>
              </a:ext>
            </a:extLst>
          </p:cNvPr>
          <p:cNvPicPr>
            <a:picLocks noChangeAspect="1"/>
          </p:cNvPicPr>
          <p:nvPr/>
        </p:nvPicPr>
        <p:blipFill>
          <a:blip r:embed="rId5"/>
          <a:stretch>
            <a:fillRect/>
          </a:stretch>
        </p:blipFill>
        <p:spPr>
          <a:xfrm>
            <a:off x="1043608" y="3792892"/>
            <a:ext cx="3876675" cy="2809875"/>
          </a:xfrm>
          <a:prstGeom prst="rect">
            <a:avLst/>
          </a:prstGeom>
        </p:spPr>
      </p:pic>
    </p:spTree>
    <p:extLst>
      <p:ext uri="{BB962C8B-B14F-4D97-AF65-F5344CB8AC3E}">
        <p14:creationId xmlns:p14="http://schemas.microsoft.com/office/powerpoint/2010/main" val="4056381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Corriente Eléctrica </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La convención de tomar como sentido de la corriente el del flujo de cargas positivas se estableció antes de que se conociera que los electrones libres, negativamente cargados, son las partículas que realmente se mueven y producen la corriente en un alambre conductor.</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Pero como en casi todas las aplicaciones, el movimiento de cargas negativas hacia un lado es indistinguible del movimiento de cargas positiva hacia el otro, se puede establecer que la corriente eléctrica es el movimiento de cargas positivas en el sentido de la corriente y recordar (si es necesario) que en los conductores los electrones se mueven en sentido opuesto al de la corriente.</a:t>
            </a:r>
          </a:p>
          <a:p>
            <a:pPr algn="just">
              <a:lnSpc>
                <a:spcPct val="80000"/>
              </a:lnSpc>
              <a:spcBef>
                <a:spcPct val="20000"/>
              </a:spcBef>
              <a:buFont typeface="Arial" pitchFamily="34" charset="0"/>
              <a:buNone/>
            </a:pPr>
            <a:endParaRPr lang="es-MX" sz="2000" dirty="0">
              <a:latin typeface="Cambria" pitchFamily="18" charset="0"/>
            </a:endParaRPr>
          </a:p>
        </p:txBody>
      </p:sp>
      <p:pic>
        <p:nvPicPr>
          <p:cNvPr id="14342" name="Picture 6" descr="Imagen relacionada">
            <a:extLst>
              <a:ext uri="{FF2B5EF4-FFF2-40B4-BE49-F238E27FC236}">
                <a16:creationId xmlns:a16="http://schemas.microsoft.com/office/drawing/2014/main" id="{4E8705BE-30D9-4CC5-8509-936CC9BE5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504903"/>
            <a:ext cx="4714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mc:AlternateContent xmlns:mc="http://schemas.openxmlformats.org/markup-compatibility/2006" xmlns:a14="http://schemas.microsoft.com/office/drawing/2010/main">
        <mc:Choice Requires="a14">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Si en un medio conductor no existe un campo eléctrico:</a:t>
                </a: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14:m>
                  <m:oMathPara xmlns:m="http://schemas.openxmlformats.org/officeDocument/2006/math">
                    <m:oMathParaPr>
                      <m:jc m:val="center"/>
                    </m:oMathParaPr>
                    <m:oMath xmlns:m="http://schemas.openxmlformats.org/officeDocument/2006/math">
                      <m:acc>
                        <m:accPr>
                          <m:chr m:val="⃗"/>
                          <m:ctrlPr>
                            <a:rPr lang="es-MX" sz="2000" b="0" i="1" smtClean="0">
                              <a:latin typeface="Cambria Math" panose="02040503050406030204" pitchFamily="18" charset="0"/>
                            </a:rPr>
                          </m:ctrlPr>
                        </m:accPr>
                        <m:e>
                          <m:r>
                            <a:rPr lang="es-MX" sz="2000" b="0" i="1" smtClean="0">
                              <a:latin typeface="Cambria Math" panose="02040503050406030204" pitchFamily="18" charset="0"/>
                            </a:rPr>
                            <m:t>𝐸</m:t>
                          </m:r>
                        </m:e>
                      </m:acc>
                      <m:r>
                        <a:rPr lang="es-MX" sz="2000" b="0" i="1" smtClean="0">
                          <a:latin typeface="Cambria Math" panose="02040503050406030204" pitchFamily="18" charset="0"/>
                        </a:rPr>
                        <m:t>=0⇒</m:t>
                      </m:r>
                      <m:acc>
                        <m:accPr>
                          <m:chr m:val="⃗"/>
                          <m:ctrlPr>
                            <a:rPr lang="es-MX" sz="2000" i="1">
                              <a:latin typeface="Cambria Math" panose="02040503050406030204" pitchFamily="18" charset="0"/>
                            </a:rPr>
                          </m:ctrlPr>
                        </m:accPr>
                        <m:e>
                          <m:r>
                            <a:rPr lang="es-MX" sz="2000" b="0" i="1" smtClean="0">
                              <a:latin typeface="Cambria Math" panose="02040503050406030204" pitchFamily="18" charset="0"/>
                            </a:rPr>
                            <m:t>𝐹</m:t>
                          </m:r>
                        </m:e>
                      </m:acc>
                      <m:r>
                        <a:rPr lang="es-MX" sz="2000" b="0" i="1" smtClean="0">
                          <a:latin typeface="Cambria Math" panose="02040503050406030204" pitchFamily="18" charset="0"/>
                        </a:rPr>
                        <m:t>=</m:t>
                      </m:r>
                      <m:r>
                        <a:rPr lang="es-MX" sz="2000" b="0" i="1" smtClean="0">
                          <a:latin typeface="Cambria Math" panose="02040503050406030204" pitchFamily="18" charset="0"/>
                        </a:rPr>
                        <m:t>𝑞</m:t>
                      </m:r>
                      <m:acc>
                        <m:accPr>
                          <m:chr m:val="⃗"/>
                          <m:ctrlPr>
                            <a:rPr lang="es-MX" sz="2000" i="1">
                              <a:latin typeface="Cambria Math" panose="02040503050406030204" pitchFamily="18" charset="0"/>
                            </a:rPr>
                          </m:ctrlPr>
                        </m:accPr>
                        <m:e>
                          <m:r>
                            <a:rPr lang="es-MX" sz="2000" i="1">
                              <a:latin typeface="Cambria Math" panose="02040503050406030204" pitchFamily="18" charset="0"/>
                            </a:rPr>
                            <m:t>𝐸</m:t>
                          </m:r>
                        </m:e>
                      </m:acc>
                      <m:r>
                        <a:rPr lang="es-MX" sz="2000" b="0" i="1" smtClean="0">
                          <a:latin typeface="Cambria Math" panose="02040503050406030204" pitchFamily="18" charset="0"/>
                        </a:rPr>
                        <m:t>=0</m:t>
                      </m:r>
                    </m:oMath>
                  </m:oMathPara>
                </a14:m>
                <a:endParaRPr lang="es-MX" sz="2000" dirty="0">
                  <a:latin typeface="Cambria" pitchFamily="18" charset="0"/>
                </a:endParaRPr>
              </a:p>
              <a:p>
                <a:pPr algn="just">
                  <a:lnSpc>
                    <a:spcPct val="80000"/>
                  </a:lnSpc>
                  <a:spcBef>
                    <a:spcPct val="20000"/>
                  </a:spcBef>
                </a:pPr>
                <a:r>
                  <a:rPr lang="es-MX" sz="2000" dirty="0">
                    <a:latin typeface="Cambria" pitchFamily="18" charset="0"/>
                  </a:rPr>
                  <a:t>no actúa fuerza sobre los portadores de carga y no se moverán. El conductor está en equilibrio electrostático. Esto no implica que los portadores estén en reposo. Mejor habría que decir que no se produce un desplazamiento neto de carga en el conductor.</a:t>
                </a: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Debido a la temperatura, los portadores, electrones libres en los metales, están en un continuo movimiento aleatorio chocando con los iones de la red cristalina del material de forma que no se produce un flujo neto de carga a lo largo del conductor.</a:t>
                </a: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mc:Choice>
        <mc:Fallback xmlns="">
          <p:sp>
            <p:nvSpPr>
              <p:cNvPr id="9" name="Rectangle 3">
                <a:extLst>
                  <a:ext uri="{FF2B5EF4-FFF2-40B4-BE49-F238E27FC236}">
                    <a16:creationId xmlns:a16="http://schemas.microsoft.com/office/drawing/2014/main" id="{01B94089-67C6-42F4-B0AA-8DDD5D98E10A}"/>
                  </a:ext>
                </a:extLst>
              </p:cNvPr>
              <p:cNvSpPr txBox="1">
                <a:spLocks noRot="1" noChangeAspect="1" noMove="1" noResize="1" noEditPoints="1" noAdjustHandles="1" noChangeArrowheads="1" noChangeShapeType="1" noTextEdit="1"/>
              </p:cNvSpPr>
              <p:nvPr/>
            </p:nvSpPr>
            <p:spPr bwMode="auto">
              <a:xfrm>
                <a:off x="611560" y="1556792"/>
                <a:ext cx="8075240" cy="1080120"/>
              </a:xfrm>
              <a:prstGeom prst="rect">
                <a:avLst/>
              </a:prstGeom>
              <a:blipFill>
                <a:blip r:embed="rId4"/>
                <a:stretch>
                  <a:fillRect l="-755" t="-8427" r="-830" b="-212921"/>
                </a:stretch>
              </a:blipFill>
              <a:ln w="9525">
                <a:noFill/>
                <a:miter lim="800000"/>
                <a:headEnd/>
                <a:tailEnd/>
              </a:ln>
            </p:spPr>
            <p:txBody>
              <a:bodyPr/>
              <a:lstStyle/>
              <a:p>
                <a:r>
                  <a:rPr lang="es-CL">
                    <a:noFill/>
                  </a:rPr>
                  <a:t> </a:t>
                </a:r>
              </a:p>
            </p:txBody>
          </p:sp>
        </mc:Fallback>
      </mc:AlternateContent>
      <p:pic>
        <p:nvPicPr>
          <p:cNvPr id="2" name="Imagen 1">
            <a:extLst>
              <a:ext uri="{FF2B5EF4-FFF2-40B4-BE49-F238E27FC236}">
                <a16:creationId xmlns:a16="http://schemas.microsoft.com/office/drawing/2014/main" id="{989F40FB-57E3-458F-A947-FFBFFB43A38B}"/>
              </a:ext>
            </a:extLst>
          </p:cNvPr>
          <p:cNvPicPr>
            <a:picLocks noChangeAspect="1"/>
          </p:cNvPicPr>
          <p:nvPr/>
        </p:nvPicPr>
        <p:blipFill>
          <a:blip r:embed="rId5"/>
          <a:stretch>
            <a:fillRect/>
          </a:stretch>
        </p:blipFill>
        <p:spPr>
          <a:xfrm>
            <a:off x="328612" y="4943053"/>
            <a:ext cx="8486775" cy="1438275"/>
          </a:xfrm>
          <a:prstGeom prst="rect">
            <a:avLst/>
          </a:prstGeom>
        </p:spPr>
      </p:pic>
    </p:spTree>
    <p:extLst>
      <p:ext uri="{BB962C8B-B14F-4D97-AF65-F5344CB8AC3E}">
        <p14:creationId xmlns:p14="http://schemas.microsoft.com/office/powerpoint/2010/main" val="1901766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algn="just">
              <a:lnSpc>
                <a:spcPct val="80000"/>
              </a:lnSpc>
              <a:spcBef>
                <a:spcPct val="20000"/>
              </a:spcBef>
            </a:pPr>
            <a:r>
              <a:rPr lang="es-MX" sz="2000" dirty="0">
                <a:latin typeface="Cambria" pitchFamily="18" charset="0"/>
              </a:rPr>
              <a:t>En equilibrio térmico y electrostático no hay flujo neto de carga a través de una sección del conductor, y no hay corriente eléctrica neta. Por tanto:</a:t>
            </a: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Para que exista una corriente eléctrica neta en un conductor debe existir un campo eléctrico E en su interior</a:t>
            </a: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989F40FB-57E3-458F-A947-FFBFFB43A38B}"/>
              </a:ext>
            </a:extLst>
          </p:cNvPr>
          <p:cNvPicPr>
            <a:picLocks noChangeAspect="1"/>
          </p:cNvPicPr>
          <p:nvPr/>
        </p:nvPicPr>
        <p:blipFill>
          <a:blip r:embed="rId4"/>
          <a:stretch>
            <a:fillRect/>
          </a:stretch>
        </p:blipFill>
        <p:spPr>
          <a:xfrm>
            <a:off x="328612" y="1556792"/>
            <a:ext cx="8486775" cy="1438275"/>
          </a:xfrm>
          <a:prstGeom prst="rect">
            <a:avLst/>
          </a:prstGeom>
        </p:spPr>
      </p:pic>
    </p:spTree>
    <p:extLst>
      <p:ext uri="{BB962C8B-B14F-4D97-AF65-F5344CB8AC3E}">
        <p14:creationId xmlns:p14="http://schemas.microsoft.com/office/powerpoint/2010/main" val="633226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128BAC70-692E-4CFC-ABC5-A8E8618B2654}"/>
              </a:ext>
            </a:extLst>
          </p:cNvPr>
          <p:cNvPicPr>
            <a:picLocks noChangeAspect="1"/>
          </p:cNvPicPr>
          <p:nvPr/>
        </p:nvPicPr>
        <p:blipFill>
          <a:blip r:embed="rId4"/>
          <a:stretch>
            <a:fillRect/>
          </a:stretch>
        </p:blipFill>
        <p:spPr>
          <a:xfrm>
            <a:off x="195262" y="1446237"/>
            <a:ext cx="8753475" cy="4791075"/>
          </a:xfrm>
          <a:prstGeom prst="rect">
            <a:avLst/>
          </a:prstGeom>
        </p:spPr>
      </p:pic>
    </p:spTree>
    <p:extLst>
      <p:ext uri="{BB962C8B-B14F-4D97-AF65-F5344CB8AC3E}">
        <p14:creationId xmlns:p14="http://schemas.microsoft.com/office/powerpoint/2010/main" val="21602237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748D8EC5-30C0-41DC-AEFC-BCA14025D226}"/>
              </a:ext>
            </a:extLst>
          </p:cNvPr>
          <p:cNvPicPr>
            <a:picLocks noChangeAspect="1"/>
          </p:cNvPicPr>
          <p:nvPr/>
        </p:nvPicPr>
        <p:blipFill>
          <a:blip r:embed="rId4"/>
          <a:stretch>
            <a:fillRect/>
          </a:stretch>
        </p:blipFill>
        <p:spPr>
          <a:xfrm>
            <a:off x="271462" y="1357461"/>
            <a:ext cx="8601075" cy="5095875"/>
          </a:xfrm>
          <a:prstGeom prst="rect">
            <a:avLst/>
          </a:prstGeom>
        </p:spPr>
      </p:pic>
    </p:spTree>
    <p:extLst>
      <p:ext uri="{BB962C8B-B14F-4D97-AF65-F5344CB8AC3E}">
        <p14:creationId xmlns:p14="http://schemas.microsoft.com/office/powerpoint/2010/main" val="2394183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736A0C9E-3703-4306-A8B2-1A41D13CA5CE}"/>
              </a:ext>
            </a:extLst>
          </p:cNvPr>
          <p:cNvPicPr>
            <a:picLocks noChangeAspect="1"/>
          </p:cNvPicPr>
          <p:nvPr/>
        </p:nvPicPr>
        <p:blipFill>
          <a:blip r:embed="rId4"/>
          <a:stretch>
            <a:fillRect/>
          </a:stretch>
        </p:blipFill>
        <p:spPr>
          <a:xfrm>
            <a:off x="319087" y="1418803"/>
            <a:ext cx="8505825" cy="4962525"/>
          </a:xfrm>
          <a:prstGeom prst="rect">
            <a:avLst/>
          </a:prstGeom>
        </p:spPr>
      </p:pic>
    </p:spTree>
    <p:extLst>
      <p:ext uri="{BB962C8B-B14F-4D97-AF65-F5344CB8AC3E}">
        <p14:creationId xmlns:p14="http://schemas.microsoft.com/office/powerpoint/2010/main" val="18542528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70CCABB4-83FF-4907-BF30-59E15E1CF03A}"/>
              </a:ext>
            </a:extLst>
          </p:cNvPr>
          <p:cNvPicPr>
            <a:picLocks noChangeAspect="1"/>
          </p:cNvPicPr>
          <p:nvPr/>
        </p:nvPicPr>
        <p:blipFill>
          <a:blip r:embed="rId4"/>
          <a:stretch>
            <a:fillRect/>
          </a:stretch>
        </p:blipFill>
        <p:spPr>
          <a:xfrm>
            <a:off x="0" y="1412776"/>
            <a:ext cx="9144000" cy="5277936"/>
          </a:xfrm>
          <a:prstGeom prst="rect">
            <a:avLst/>
          </a:prstGeom>
        </p:spPr>
      </p:pic>
    </p:spTree>
    <p:extLst>
      <p:ext uri="{BB962C8B-B14F-4D97-AF65-F5344CB8AC3E}">
        <p14:creationId xmlns:p14="http://schemas.microsoft.com/office/powerpoint/2010/main" val="688542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Densidad de corriente</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67AB76BB-3F85-49BE-8767-10F769D6D929}"/>
              </a:ext>
            </a:extLst>
          </p:cNvPr>
          <p:cNvPicPr>
            <a:picLocks noChangeAspect="1"/>
          </p:cNvPicPr>
          <p:nvPr/>
        </p:nvPicPr>
        <p:blipFill>
          <a:blip r:embed="rId4"/>
          <a:stretch>
            <a:fillRect/>
          </a:stretch>
        </p:blipFill>
        <p:spPr>
          <a:xfrm>
            <a:off x="61912" y="1452711"/>
            <a:ext cx="9020175" cy="5000625"/>
          </a:xfrm>
          <a:prstGeom prst="rect">
            <a:avLst/>
          </a:prstGeom>
        </p:spPr>
      </p:pic>
    </p:spTree>
    <p:extLst>
      <p:ext uri="{BB962C8B-B14F-4D97-AF65-F5344CB8AC3E}">
        <p14:creationId xmlns:p14="http://schemas.microsoft.com/office/powerpoint/2010/main" val="204680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CBA018A7-2121-47FC-B838-216EE554E9CA}"/>
              </a:ext>
            </a:extLst>
          </p:cNvPr>
          <p:cNvPicPr>
            <a:picLocks noChangeAspect="1"/>
          </p:cNvPicPr>
          <p:nvPr/>
        </p:nvPicPr>
        <p:blipFill>
          <a:blip r:embed="rId4"/>
          <a:stretch>
            <a:fillRect/>
          </a:stretch>
        </p:blipFill>
        <p:spPr>
          <a:xfrm>
            <a:off x="185737" y="1497285"/>
            <a:ext cx="8772525" cy="5172075"/>
          </a:xfrm>
          <a:prstGeom prst="rect">
            <a:avLst/>
          </a:prstGeom>
        </p:spPr>
      </p:pic>
    </p:spTree>
    <p:extLst>
      <p:ext uri="{BB962C8B-B14F-4D97-AF65-F5344CB8AC3E}">
        <p14:creationId xmlns:p14="http://schemas.microsoft.com/office/powerpoint/2010/main" val="1286769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C5D26-6D3D-1BC2-F90C-89436D7592CF}"/>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F0099206-024E-621D-00A6-F483A4C28166}"/>
              </a:ext>
            </a:extLst>
          </p:cNvPr>
          <p:cNvSpPr txBox="1">
            <a:spLocks/>
          </p:cNvSpPr>
          <p:nvPr/>
        </p:nvSpPr>
        <p:spPr bwMode="auto">
          <a:xfrm>
            <a:off x="109538" y="188640"/>
            <a:ext cx="8855075" cy="1728788"/>
          </a:xfrm>
          <a:prstGeom prst="rect">
            <a:avLst/>
          </a:prstGeom>
          <a:noFill/>
          <a:ln w="9525">
            <a:noFill/>
            <a:miter lim="800000"/>
            <a:headEnd/>
            <a:tailEnd/>
          </a:ln>
        </p:spPr>
        <p:txBody>
          <a:bodyPr anchor="ctr"/>
          <a:lstStyle/>
          <a:p>
            <a:pPr algn="ctr">
              <a:lnSpc>
                <a:spcPct val="80000"/>
              </a:lnSpc>
            </a:pPr>
            <a:r>
              <a:rPr lang="es-CL" sz="3800" b="1" dirty="0">
                <a:solidFill>
                  <a:srgbClr val="0033CC"/>
                </a:solidFill>
                <a:latin typeface="Cambria" pitchFamily="18" charset="0"/>
              </a:rPr>
              <a:t>Alianza</a:t>
            </a:r>
          </a:p>
          <a:p>
            <a:pPr algn="ctr">
              <a:lnSpc>
                <a:spcPct val="80000"/>
              </a:lnSpc>
            </a:pPr>
            <a:endParaRPr lang="es-CL" sz="1400" b="1" dirty="0">
              <a:solidFill>
                <a:srgbClr val="0033CC"/>
              </a:solidFill>
              <a:latin typeface="Cambria" pitchFamily="18" charset="0"/>
            </a:endParaRPr>
          </a:p>
        </p:txBody>
      </p:sp>
      <p:sp>
        <p:nvSpPr>
          <p:cNvPr id="9219" name="Rectangle 3">
            <a:extLst>
              <a:ext uri="{FF2B5EF4-FFF2-40B4-BE49-F238E27FC236}">
                <a16:creationId xmlns:a16="http://schemas.microsoft.com/office/drawing/2014/main" id="{29B89571-398E-D6F4-65D3-E53C2A62E058}"/>
              </a:ext>
            </a:extLst>
          </p:cNvPr>
          <p:cNvSpPr txBox="1">
            <a:spLocks/>
          </p:cNvSpPr>
          <p:nvPr/>
        </p:nvSpPr>
        <p:spPr bwMode="auto">
          <a:xfrm>
            <a:off x="395536" y="980728"/>
            <a:ext cx="8280920" cy="4824536"/>
          </a:xfrm>
          <a:prstGeom prst="rect">
            <a:avLst/>
          </a:prstGeom>
          <a:noFill/>
          <a:ln w="9525">
            <a:noFill/>
            <a:miter lim="800000"/>
            <a:headEnd/>
            <a:tailEnd/>
          </a:ln>
        </p:spPr>
        <p:txBody>
          <a:bodyPr numCol="2"/>
          <a:lstStyle/>
          <a:p>
            <a:pPr algn="ctr"/>
            <a:endParaRPr lang="es-MX" sz="3200" b="1" dirty="0"/>
          </a:p>
          <a:p>
            <a:pPr algn="ctr"/>
            <a:r>
              <a:rPr lang="es-MX" sz="3200" b="1" dirty="0"/>
              <a:t>¿Cómo queremos que sea este curso? </a:t>
            </a:r>
          </a:p>
          <a:p>
            <a:pPr algn="ctr"/>
            <a:endParaRPr lang="es-MX" sz="3200" b="1" dirty="0"/>
          </a:p>
          <a:p>
            <a:pPr algn="ctr"/>
            <a:endParaRPr lang="es-MX" sz="3200" b="1" dirty="0"/>
          </a:p>
          <a:p>
            <a:pPr algn="ctr"/>
            <a:endParaRPr lang="es-MX" sz="3200" b="1" dirty="0"/>
          </a:p>
          <a:p>
            <a:pPr algn="ctr"/>
            <a:r>
              <a:rPr lang="es-MX" sz="3200" b="1" dirty="0"/>
              <a:t>¿Que esperan de mi?</a:t>
            </a:r>
          </a:p>
          <a:p>
            <a:pPr algn="ctr"/>
            <a:endParaRPr lang="es-MX" sz="3200" b="1" dirty="0"/>
          </a:p>
          <a:p>
            <a:pPr algn="ctr"/>
            <a:endParaRPr lang="es-MX" sz="3200" b="1" dirty="0"/>
          </a:p>
          <a:p>
            <a:pPr algn="ctr"/>
            <a:endParaRPr lang="es-MX" sz="3200" b="1" dirty="0"/>
          </a:p>
          <a:p>
            <a:pPr algn="ctr"/>
            <a:r>
              <a:rPr lang="es-MX" sz="3200" b="1" dirty="0"/>
              <a:t>¿Cómo vamos a resolver conflictos?</a:t>
            </a:r>
          </a:p>
          <a:p>
            <a:pPr algn="ctr"/>
            <a:endParaRPr lang="es-MX" sz="3200" b="1" dirty="0"/>
          </a:p>
          <a:p>
            <a:pPr algn="ctr"/>
            <a:endParaRPr lang="es-MX" sz="3200" b="1" dirty="0"/>
          </a:p>
          <a:p>
            <a:pPr algn="ctr"/>
            <a:endParaRPr lang="es-MX" sz="3200" b="1" dirty="0"/>
          </a:p>
          <a:p>
            <a:pPr algn="ctr"/>
            <a:r>
              <a:rPr lang="es-MX" sz="3200" b="1" dirty="0"/>
              <a:t>¿Qué espero de ustedes?</a:t>
            </a:r>
          </a:p>
          <a:p>
            <a:pPr algn="ctr"/>
            <a:endParaRPr lang="es-MX" b="1" dirty="0">
              <a:latin typeface="Cambria" pitchFamily="18" charset="0"/>
            </a:endParaRPr>
          </a:p>
          <a:p>
            <a:pPr algn="ctr"/>
            <a:endParaRPr lang="es-CL" dirty="0">
              <a:latin typeface="Cambria" pitchFamily="18" charset="0"/>
            </a:endParaRPr>
          </a:p>
        </p:txBody>
      </p:sp>
      <p:sp>
        <p:nvSpPr>
          <p:cNvPr id="9222" name="Line 6">
            <a:extLst>
              <a:ext uri="{FF2B5EF4-FFF2-40B4-BE49-F238E27FC236}">
                <a16:creationId xmlns:a16="http://schemas.microsoft.com/office/drawing/2014/main" id="{8B637AC3-C051-F4E4-9A22-A4407A7580E2}"/>
              </a:ext>
            </a:extLst>
          </p:cNvPr>
          <p:cNvSpPr>
            <a:spLocks noChangeShapeType="1"/>
          </p:cNvSpPr>
          <p:nvPr/>
        </p:nvSpPr>
        <p:spPr bwMode="auto">
          <a:xfrm>
            <a:off x="2268538" y="1340768"/>
            <a:ext cx="4824412" cy="0"/>
          </a:xfrm>
          <a:prstGeom prst="line">
            <a:avLst/>
          </a:prstGeom>
          <a:noFill/>
          <a:ln w="76200">
            <a:solidFill>
              <a:srgbClr val="FE1C37"/>
            </a:solidFill>
            <a:round/>
            <a:headEnd/>
            <a:tailEnd/>
          </a:ln>
        </p:spPr>
        <p:txBody>
          <a:bodyPr/>
          <a:lstStyle/>
          <a:p>
            <a:endParaRPr lang="es-CL"/>
          </a:p>
        </p:txBody>
      </p:sp>
      <p:pic>
        <p:nvPicPr>
          <p:cNvPr id="6" name="Imagen 5">
            <a:extLst>
              <a:ext uri="{FF2B5EF4-FFF2-40B4-BE49-F238E27FC236}">
                <a16:creationId xmlns:a16="http://schemas.microsoft.com/office/drawing/2014/main" id="{AEBBA597-DFE9-CEE9-221C-91179B3BC790}"/>
              </a:ext>
            </a:extLst>
          </p:cNvPr>
          <p:cNvPicPr>
            <a:picLocks noChangeAspect="1"/>
          </p:cNvPicPr>
          <p:nvPr/>
        </p:nvPicPr>
        <p:blipFill>
          <a:blip r:embed="rId2"/>
          <a:stretch>
            <a:fillRect/>
          </a:stretch>
        </p:blipFill>
        <p:spPr>
          <a:xfrm>
            <a:off x="124619" y="44624"/>
            <a:ext cx="1135013" cy="1135013"/>
          </a:xfrm>
          <a:prstGeom prst="rect">
            <a:avLst/>
          </a:prstGeom>
        </p:spPr>
      </p:pic>
      <p:sp>
        <p:nvSpPr>
          <p:cNvPr id="4" name="CuadroTexto 3">
            <a:extLst>
              <a:ext uri="{FF2B5EF4-FFF2-40B4-BE49-F238E27FC236}">
                <a16:creationId xmlns:a16="http://schemas.microsoft.com/office/drawing/2014/main" id="{9C056553-C1F4-8259-7B5C-366F5B522778}"/>
              </a:ext>
            </a:extLst>
          </p:cNvPr>
          <p:cNvSpPr txBox="1"/>
          <p:nvPr/>
        </p:nvSpPr>
        <p:spPr>
          <a:xfrm>
            <a:off x="899592" y="2706862"/>
            <a:ext cx="3672408" cy="1200329"/>
          </a:xfrm>
          <a:prstGeom prst="rect">
            <a:avLst/>
          </a:prstGeom>
          <a:noFill/>
        </p:spPr>
        <p:txBody>
          <a:bodyPr wrap="square" numCol="2">
            <a:spAutoFit/>
          </a:bodyPr>
          <a:lstStyle/>
          <a:p>
            <a:pPr marL="171450" indent="-171450">
              <a:buFont typeface="Arial" panose="020B0604020202020204" pitchFamily="34" charset="0"/>
              <a:buChar char="•"/>
            </a:pPr>
            <a:r>
              <a:rPr lang="es-CL" sz="1200" dirty="0"/>
              <a:t>Interactivo</a:t>
            </a:r>
          </a:p>
          <a:p>
            <a:pPr marL="171450" indent="-171450">
              <a:buFont typeface="Arial" panose="020B0604020202020204" pitchFamily="34" charset="0"/>
              <a:buChar char="•"/>
            </a:pPr>
            <a:r>
              <a:rPr lang="es-CL" sz="1200" dirty="0"/>
              <a:t>Practico –No tan Teórico</a:t>
            </a:r>
          </a:p>
          <a:p>
            <a:pPr marL="171450" indent="-171450">
              <a:buFont typeface="Arial" panose="020B0604020202020204" pitchFamily="34" charset="0"/>
              <a:buChar char="•"/>
            </a:pPr>
            <a:r>
              <a:rPr lang="es-CL" sz="1200" dirty="0"/>
              <a:t>Interesante</a:t>
            </a:r>
          </a:p>
          <a:p>
            <a:pPr marL="171450" indent="-171450">
              <a:buFont typeface="Arial" panose="020B0604020202020204" pitchFamily="34" charset="0"/>
              <a:buChar char="•"/>
            </a:pPr>
            <a:r>
              <a:rPr lang="es-CL" sz="1200" dirty="0"/>
              <a:t>Aplicar conceptos a vida cotidiana</a:t>
            </a:r>
          </a:p>
          <a:p>
            <a:pPr marL="171450" indent="-171450">
              <a:buFont typeface="Arial" panose="020B0604020202020204" pitchFamily="34" charset="0"/>
              <a:buChar char="•"/>
            </a:pPr>
            <a:r>
              <a:rPr lang="es-CL" sz="1200" dirty="0"/>
              <a:t>Fácil de entender</a:t>
            </a:r>
          </a:p>
          <a:p>
            <a:pPr marL="171450" indent="-171450">
              <a:buFont typeface="Arial" panose="020B0604020202020204" pitchFamily="34" charset="0"/>
              <a:buChar char="•"/>
            </a:pPr>
            <a:r>
              <a:rPr lang="es-CL" sz="1200" dirty="0"/>
              <a:t>No basarse tanto en el PPT</a:t>
            </a:r>
          </a:p>
          <a:p>
            <a:endParaRPr lang="es-CL" dirty="0"/>
          </a:p>
        </p:txBody>
      </p:sp>
      <p:sp>
        <p:nvSpPr>
          <p:cNvPr id="7" name="CuadroTexto 6">
            <a:extLst>
              <a:ext uri="{FF2B5EF4-FFF2-40B4-BE49-F238E27FC236}">
                <a16:creationId xmlns:a16="http://schemas.microsoft.com/office/drawing/2014/main" id="{E6AF3FD0-3AD8-45C7-1CBA-79CA362B6CB4}"/>
              </a:ext>
            </a:extLst>
          </p:cNvPr>
          <p:cNvSpPr txBox="1"/>
          <p:nvPr/>
        </p:nvSpPr>
        <p:spPr>
          <a:xfrm>
            <a:off x="1619672" y="5149641"/>
            <a:ext cx="6948264" cy="1015663"/>
          </a:xfrm>
          <a:prstGeom prst="rect">
            <a:avLst/>
          </a:prstGeom>
          <a:noFill/>
        </p:spPr>
        <p:txBody>
          <a:bodyPr wrap="square">
            <a:spAutoFit/>
          </a:bodyPr>
          <a:lstStyle/>
          <a:p>
            <a:pPr marL="171450" indent="-171450">
              <a:buFont typeface="Arial" panose="020B0604020202020204" pitchFamily="34" charset="0"/>
              <a:buChar char="•"/>
            </a:pPr>
            <a:r>
              <a:rPr lang="es-CL" sz="1200" dirty="0"/>
              <a:t>Puntualidad</a:t>
            </a:r>
          </a:p>
          <a:p>
            <a:pPr marL="171450" indent="-171450">
              <a:buFont typeface="Arial" panose="020B0604020202020204" pitchFamily="34" charset="0"/>
              <a:buChar char="•"/>
            </a:pPr>
            <a:r>
              <a:rPr lang="es-CL" sz="1200" dirty="0"/>
              <a:t>Comprensivo</a:t>
            </a:r>
          </a:p>
          <a:p>
            <a:pPr marL="171450" indent="-171450">
              <a:buFont typeface="Arial" panose="020B0604020202020204" pitchFamily="34" charset="0"/>
              <a:buChar char="•"/>
            </a:pPr>
            <a:r>
              <a:rPr lang="es-CL" sz="1200" dirty="0"/>
              <a:t>Resolver dudas</a:t>
            </a:r>
          </a:p>
          <a:p>
            <a:pPr marL="171450" indent="-171450">
              <a:buFont typeface="Arial" panose="020B0604020202020204" pitchFamily="34" charset="0"/>
              <a:buChar char="•"/>
            </a:pPr>
            <a:r>
              <a:rPr lang="es-CL" sz="1200" dirty="0"/>
              <a:t>Didáctico</a:t>
            </a:r>
          </a:p>
          <a:p>
            <a:pPr marL="171450" indent="-171450">
              <a:buFont typeface="Arial" panose="020B0604020202020204" pitchFamily="34" charset="0"/>
              <a:buChar char="•"/>
            </a:pPr>
            <a:r>
              <a:rPr lang="es-CL" sz="1200" dirty="0"/>
              <a:t>Paciencia</a:t>
            </a:r>
          </a:p>
        </p:txBody>
      </p:sp>
      <p:sp>
        <p:nvSpPr>
          <p:cNvPr id="8" name="CuadroTexto 7">
            <a:extLst>
              <a:ext uri="{FF2B5EF4-FFF2-40B4-BE49-F238E27FC236}">
                <a16:creationId xmlns:a16="http://schemas.microsoft.com/office/drawing/2014/main" id="{523B39CA-784F-07DE-63F9-F61D539B33DC}"/>
              </a:ext>
            </a:extLst>
          </p:cNvPr>
          <p:cNvSpPr txBox="1"/>
          <p:nvPr/>
        </p:nvSpPr>
        <p:spPr>
          <a:xfrm>
            <a:off x="5796136" y="2666984"/>
            <a:ext cx="6948264" cy="646331"/>
          </a:xfrm>
          <a:prstGeom prst="rect">
            <a:avLst/>
          </a:prstGeom>
          <a:noFill/>
        </p:spPr>
        <p:txBody>
          <a:bodyPr wrap="square">
            <a:spAutoFit/>
          </a:bodyPr>
          <a:lstStyle/>
          <a:p>
            <a:pPr marL="171450" indent="-171450">
              <a:buFont typeface="Arial" panose="020B0604020202020204" pitchFamily="34" charset="0"/>
              <a:buChar char="•"/>
            </a:pPr>
            <a:r>
              <a:rPr lang="es-CL" sz="1200" dirty="0"/>
              <a:t>Comunicación </a:t>
            </a:r>
          </a:p>
          <a:p>
            <a:pPr marL="171450" indent="-171450">
              <a:buFont typeface="Arial" panose="020B0604020202020204" pitchFamily="34" charset="0"/>
              <a:buChar char="•"/>
            </a:pPr>
            <a:r>
              <a:rPr lang="es-CL" sz="1200" dirty="0"/>
              <a:t>Respeto</a:t>
            </a:r>
          </a:p>
          <a:p>
            <a:pPr marL="171450" indent="-171450">
              <a:buFont typeface="Arial" panose="020B0604020202020204" pitchFamily="34" charset="0"/>
              <a:buChar char="•"/>
            </a:pPr>
            <a:r>
              <a:rPr lang="es-CL" sz="1200" dirty="0"/>
              <a:t>Empatía</a:t>
            </a:r>
          </a:p>
        </p:txBody>
      </p:sp>
      <p:sp>
        <p:nvSpPr>
          <p:cNvPr id="9" name="CuadroTexto 8">
            <a:extLst>
              <a:ext uri="{FF2B5EF4-FFF2-40B4-BE49-F238E27FC236}">
                <a16:creationId xmlns:a16="http://schemas.microsoft.com/office/drawing/2014/main" id="{A3D6E4C5-A3E3-F990-E1B7-19DFEC6741E7}"/>
              </a:ext>
            </a:extLst>
          </p:cNvPr>
          <p:cNvSpPr txBox="1"/>
          <p:nvPr/>
        </p:nvSpPr>
        <p:spPr>
          <a:xfrm>
            <a:off x="5669868" y="5149641"/>
            <a:ext cx="6948264" cy="461665"/>
          </a:xfrm>
          <a:prstGeom prst="rect">
            <a:avLst/>
          </a:prstGeom>
          <a:noFill/>
        </p:spPr>
        <p:txBody>
          <a:bodyPr wrap="square">
            <a:spAutoFit/>
          </a:bodyPr>
          <a:lstStyle/>
          <a:p>
            <a:pPr marL="171450" indent="-171450">
              <a:buFont typeface="Arial" panose="020B0604020202020204" pitchFamily="34" charset="0"/>
              <a:buChar char="•"/>
            </a:pPr>
            <a:r>
              <a:rPr lang="es-CL" sz="1200" dirty="0"/>
              <a:t>Puntualidad</a:t>
            </a:r>
          </a:p>
          <a:p>
            <a:pPr marL="171450" indent="-171450">
              <a:buFont typeface="Arial" panose="020B0604020202020204" pitchFamily="34" charset="0"/>
              <a:buChar char="•"/>
            </a:pPr>
            <a:r>
              <a:rPr lang="es-CL" sz="1200" dirty="0"/>
              <a:t>Que sean su mejor versión</a:t>
            </a:r>
          </a:p>
        </p:txBody>
      </p:sp>
    </p:spTree>
    <p:extLst>
      <p:ext uri="{BB962C8B-B14F-4D97-AF65-F5344CB8AC3E}">
        <p14:creationId xmlns:p14="http://schemas.microsoft.com/office/powerpoint/2010/main" val="11480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8B90551D-2A1B-4649-9229-0817EC9DD0B8}"/>
              </a:ext>
            </a:extLst>
          </p:cNvPr>
          <p:cNvPicPr>
            <a:picLocks noChangeAspect="1"/>
          </p:cNvPicPr>
          <p:nvPr/>
        </p:nvPicPr>
        <p:blipFill>
          <a:blip r:embed="rId4"/>
          <a:stretch>
            <a:fillRect/>
          </a:stretch>
        </p:blipFill>
        <p:spPr>
          <a:xfrm>
            <a:off x="166687" y="1363935"/>
            <a:ext cx="8810625" cy="5305425"/>
          </a:xfrm>
          <a:prstGeom prst="rect">
            <a:avLst/>
          </a:prstGeom>
        </p:spPr>
      </p:pic>
    </p:spTree>
    <p:extLst>
      <p:ext uri="{BB962C8B-B14F-4D97-AF65-F5344CB8AC3E}">
        <p14:creationId xmlns:p14="http://schemas.microsoft.com/office/powerpoint/2010/main" val="2525028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4EFE7488-72B3-4CD8-8E07-BD2355F2096E}"/>
              </a:ext>
            </a:extLst>
          </p:cNvPr>
          <p:cNvPicPr>
            <a:picLocks noChangeAspect="1"/>
          </p:cNvPicPr>
          <p:nvPr/>
        </p:nvPicPr>
        <p:blipFill>
          <a:blip r:embed="rId4"/>
          <a:stretch>
            <a:fillRect/>
          </a:stretch>
        </p:blipFill>
        <p:spPr>
          <a:xfrm>
            <a:off x="557212" y="1528911"/>
            <a:ext cx="8029575" cy="4924425"/>
          </a:xfrm>
          <a:prstGeom prst="rect">
            <a:avLst/>
          </a:prstGeom>
        </p:spPr>
      </p:pic>
    </p:spTree>
    <p:extLst>
      <p:ext uri="{BB962C8B-B14F-4D97-AF65-F5344CB8AC3E}">
        <p14:creationId xmlns:p14="http://schemas.microsoft.com/office/powerpoint/2010/main" val="481705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CF3A228D-1EEE-4225-AE16-3579D72B611B}"/>
              </a:ext>
            </a:extLst>
          </p:cNvPr>
          <p:cNvPicPr>
            <a:picLocks noChangeAspect="1"/>
          </p:cNvPicPr>
          <p:nvPr/>
        </p:nvPicPr>
        <p:blipFill>
          <a:blip r:embed="rId4"/>
          <a:stretch>
            <a:fillRect/>
          </a:stretch>
        </p:blipFill>
        <p:spPr>
          <a:xfrm>
            <a:off x="233362" y="1380703"/>
            <a:ext cx="8677275" cy="5000625"/>
          </a:xfrm>
          <a:prstGeom prst="rect">
            <a:avLst/>
          </a:prstGeom>
        </p:spPr>
      </p:pic>
    </p:spTree>
    <p:extLst>
      <p:ext uri="{BB962C8B-B14F-4D97-AF65-F5344CB8AC3E}">
        <p14:creationId xmlns:p14="http://schemas.microsoft.com/office/powerpoint/2010/main" val="2670734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FBD8007C-4F05-4CFE-BE4A-3370F5AFCF70}"/>
              </a:ext>
            </a:extLst>
          </p:cNvPr>
          <p:cNvPicPr>
            <a:picLocks noChangeAspect="1"/>
          </p:cNvPicPr>
          <p:nvPr/>
        </p:nvPicPr>
        <p:blipFill>
          <a:blip r:embed="rId4"/>
          <a:stretch>
            <a:fillRect/>
          </a:stretch>
        </p:blipFill>
        <p:spPr>
          <a:xfrm>
            <a:off x="233362" y="1410419"/>
            <a:ext cx="8677275" cy="5114925"/>
          </a:xfrm>
          <a:prstGeom prst="rect">
            <a:avLst/>
          </a:prstGeom>
        </p:spPr>
      </p:pic>
    </p:spTree>
    <p:extLst>
      <p:ext uri="{BB962C8B-B14F-4D97-AF65-F5344CB8AC3E}">
        <p14:creationId xmlns:p14="http://schemas.microsoft.com/office/powerpoint/2010/main" val="33775895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51C23D58-95F4-4B43-858B-3109B863551B}"/>
              </a:ext>
            </a:extLst>
          </p:cNvPr>
          <p:cNvPicPr>
            <a:picLocks noChangeAspect="1"/>
          </p:cNvPicPr>
          <p:nvPr/>
        </p:nvPicPr>
        <p:blipFill>
          <a:blip r:embed="rId4"/>
          <a:stretch>
            <a:fillRect/>
          </a:stretch>
        </p:blipFill>
        <p:spPr>
          <a:xfrm>
            <a:off x="442912" y="1448147"/>
            <a:ext cx="8258175" cy="4429125"/>
          </a:xfrm>
          <a:prstGeom prst="rect">
            <a:avLst/>
          </a:prstGeom>
        </p:spPr>
      </p:pic>
    </p:spTree>
    <p:extLst>
      <p:ext uri="{BB962C8B-B14F-4D97-AF65-F5344CB8AC3E}">
        <p14:creationId xmlns:p14="http://schemas.microsoft.com/office/powerpoint/2010/main" val="6221061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 de Ohm: resistividad y </a:t>
            </a:r>
            <a:br>
              <a:rPr lang="es-CL" sz="3200" b="1" dirty="0">
                <a:solidFill>
                  <a:srgbClr val="0033CC"/>
                </a:solidFill>
                <a:latin typeface="Cambria" pitchFamily="18" charset="0"/>
              </a:rPr>
            </a:br>
            <a:r>
              <a:rPr lang="es-CL" sz="3200" b="1" dirty="0">
                <a:solidFill>
                  <a:srgbClr val="0033CC"/>
                </a:solidFill>
                <a:latin typeface="Cambria" pitchFamily="18" charset="0"/>
              </a:rPr>
              <a:t>resistencias eléctricas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194A7681-4180-4696-82E9-AE1406EB7396}"/>
              </a:ext>
            </a:extLst>
          </p:cNvPr>
          <p:cNvPicPr>
            <a:picLocks noChangeAspect="1"/>
          </p:cNvPicPr>
          <p:nvPr/>
        </p:nvPicPr>
        <p:blipFill>
          <a:blip r:embed="rId4"/>
          <a:stretch>
            <a:fillRect/>
          </a:stretch>
        </p:blipFill>
        <p:spPr>
          <a:xfrm>
            <a:off x="233362" y="1397843"/>
            <a:ext cx="8677275" cy="5343525"/>
          </a:xfrm>
          <a:prstGeom prst="rect">
            <a:avLst/>
          </a:prstGeom>
        </p:spPr>
      </p:pic>
    </p:spTree>
    <p:extLst>
      <p:ext uri="{BB962C8B-B14F-4D97-AF65-F5344CB8AC3E}">
        <p14:creationId xmlns:p14="http://schemas.microsoft.com/office/powerpoint/2010/main" val="511247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Fuerza Electromotriz</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2" name="Imagen 1">
            <a:extLst>
              <a:ext uri="{FF2B5EF4-FFF2-40B4-BE49-F238E27FC236}">
                <a16:creationId xmlns:a16="http://schemas.microsoft.com/office/drawing/2014/main" id="{B97881D9-12E2-4332-81C2-CEDC1CB678DB}"/>
              </a:ext>
            </a:extLst>
          </p:cNvPr>
          <p:cNvPicPr>
            <a:picLocks noChangeAspect="1"/>
          </p:cNvPicPr>
          <p:nvPr/>
        </p:nvPicPr>
        <p:blipFill>
          <a:blip r:embed="rId4"/>
          <a:stretch>
            <a:fillRect/>
          </a:stretch>
        </p:blipFill>
        <p:spPr>
          <a:xfrm>
            <a:off x="157162" y="1355179"/>
            <a:ext cx="8829675" cy="4810125"/>
          </a:xfrm>
          <a:prstGeom prst="rect">
            <a:avLst/>
          </a:prstGeom>
        </p:spPr>
      </p:pic>
    </p:spTree>
    <p:extLst>
      <p:ext uri="{BB962C8B-B14F-4D97-AF65-F5344CB8AC3E}">
        <p14:creationId xmlns:p14="http://schemas.microsoft.com/office/powerpoint/2010/main" val="2762048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Fuerza Electromotriz</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C2CA0A0D-B30F-4382-B85F-641B970552EB}"/>
              </a:ext>
            </a:extLst>
          </p:cNvPr>
          <p:cNvPicPr>
            <a:picLocks noChangeAspect="1"/>
          </p:cNvPicPr>
          <p:nvPr/>
        </p:nvPicPr>
        <p:blipFill>
          <a:blip r:embed="rId4"/>
          <a:stretch>
            <a:fillRect/>
          </a:stretch>
        </p:blipFill>
        <p:spPr>
          <a:xfrm>
            <a:off x="128587" y="1363935"/>
            <a:ext cx="8886825" cy="5305425"/>
          </a:xfrm>
          <a:prstGeom prst="rect">
            <a:avLst/>
          </a:prstGeom>
        </p:spPr>
      </p:pic>
    </p:spTree>
    <p:extLst>
      <p:ext uri="{BB962C8B-B14F-4D97-AF65-F5344CB8AC3E}">
        <p14:creationId xmlns:p14="http://schemas.microsoft.com/office/powerpoint/2010/main" val="2277676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Terminología básica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Red: Sistema de conductores que forman un circuito cerrado.</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Rama: grupo de componentes de un circuito por los que circula la misma corriente.</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Nudo / nodo: punto de conexión de dos o más ramas.</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Lazo: Cualquier trayectoria cerrada en una red.</a:t>
            </a: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Malla: Lazo que no contiene otra trayectoria cerrada en su interior</a:t>
            </a:r>
          </a:p>
        </p:txBody>
      </p:sp>
      <p:pic>
        <p:nvPicPr>
          <p:cNvPr id="2" name="Imagen 1">
            <a:extLst>
              <a:ext uri="{FF2B5EF4-FFF2-40B4-BE49-F238E27FC236}">
                <a16:creationId xmlns:a16="http://schemas.microsoft.com/office/drawing/2014/main" id="{E3572FEF-8AEA-491F-9CB5-2B4D8EA38E90}"/>
              </a:ext>
            </a:extLst>
          </p:cNvPr>
          <p:cNvPicPr>
            <a:picLocks noChangeAspect="1"/>
          </p:cNvPicPr>
          <p:nvPr/>
        </p:nvPicPr>
        <p:blipFill>
          <a:blip r:embed="rId4"/>
          <a:stretch>
            <a:fillRect/>
          </a:stretch>
        </p:blipFill>
        <p:spPr>
          <a:xfrm>
            <a:off x="2411760" y="3569534"/>
            <a:ext cx="4285564" cy="2883802"/>
          </a:xfrm>
          <a:prstGeom prst="rect">
            <a:avLst/>
          </a:prstGeom>
        </p:spPr>
      </p:pic>
    </p:spTree>
    <p:extLst>
      <p:ext uri="{BB962C8B-B14F-4D97-AF65-F5344CB8AC3E}">
        <p14:creationId xmlns:p14="http://schemas.microsoft.com/office/powerpoint/2010/main" val="9184747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Leyes de Kirchhoff</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7" name="8 CuadroTexto">
            <a:extLst>
              <a:ext uri="{FF2B5EF4-FFF2-40B4-BE49-F238E27FC236}">
                <a16:creationId xmlns:a16="http://schemas.microsoft.com/office/drawing/2014/main" id="{3E226867-66F9-4D8C-A616-4E74CF4A969F}"/>
              </a:ext>
            </a:extLst>
          </p:cNvPr>
          <p:cNvSpPr txBox="1">
            <a:spLocks noChangeArrowheads="1"/>
          </p:cNvSpPr>
          <p:nvPr/>
        </p:nvSpPr>
        <p:spPr bwMode="auto">
          <a:xfrm>
            <a:off x="755650" y="1412652"/>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sz="2000" b="1">
                <a:solidFill>
                  <a:srgbClr val="FF0000"/>
                </a:solidFill>
                <a:latin typeface="Verdana" panose="020B0604030504040204" pitchFamily="34" charset="0"/>
                <a:ea typeface="Verdana" panose="020B0604030504040204" pitchFamily="34" charset="0"/>
                <a:cs typeface="Verdana" panose="020B0604030504040204" pitchFamily="34" charset="0"/>
              </a:rPr>
              <a:t>Leyes de Kirchhoff: Ley de los nodos</a:t>
            </a:r>
            <a:endParaRPr lang="es-UY" altLang="es-CL" sz="20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a:extLst>
              <a:ext uri="{FF2B5EF4-FFF2-40B4-BE49-F238E27FC236}">
                <a16:creationId xmlns:a16="http://schemas.microsoft.com/office/drawing/2014/main" id="{AA50ECD9-3FF1-40EE-A627-601E3AEB6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7477"/>
            <a:ext cx="28479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1F854380-092F-4E00-A4C2-704866B83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644677"/>
            <a:ext cx="1543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B176AA55-DCE1-46BE-A1C7-C6D67A2EC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1196752"/>
            <a:ext cx="20764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6748C8AE-2ACD-4B7A-BC80-2B0D3EA081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1773014"/>
            <a:ext cx="2724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9 CuadroTexto">
            <a:extLst>
              <a:ext uri="{FF2B5EF4-FFF2-40B4-BE49-F238E27FC236}">
                <a16:creationId xmlns:a16="http://schemas.microsoft.com/office/drawing/2014/main" id="{88AC62A2-6687-4D82-A582-CB5516C46260}"/>
              </a:ext>
            </a:extLst>
          </p:cNvPr>
          <p:cNvSpPr txBox="1">
            <a:spLocks noChangeArrowheads="1"/>
          </p:cNvSpPr>
          <p:nvPr/>
        </p:nvSpPr>
        <p:spPr bwMode="auto">
          <a:xfrm>
            <a:off x="611188" y="5589364"/>
            <a:ext cx="7705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b="1"/>
              <a:t>PRIMERA LEY: </a:t>
            </a:r>
            <a:r>
              <a:rPr lang="es-ES" altLang="es-CL" u="sng"/>
              <a:t>En cualquier nodo, la suma de corrientes que entran al nodo debe ser igual a la suma de corrientes que salen de él</a:t>
            </a:r>
            <a:r>
              <a:rPr lang="es-ES" altLang="es-CL"/>
              <a:t>. Esta ley es consecuencia de la conservación de la carga. </a:t>
            </a:r>
            <a:endParaRPr lang="es-UY" altLang="es-CL"/>
          </a:p>
        </p:txBody>
      </p:sp>
    </p:spTree>
    <p:extLst>
      <p:ext uri="{BB962C8B-B14F-4D97-AF65-F5344CB8AC3E}">
        <p14:creationId xmlns:p14="http://schemas.microsoft.com/office/powerpoint/2010/main" val="3020341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p:cNvSpPr>
          <p:nvPr/>
        </p:nvSpPr>
        <p:spPr bwMode="auto">
          <a:xfrm>
            <a:off x="109538" y="188640"/>
            <a:ext cx="8855075" cy="1728788"/>
          </a:xfrm>
          <a:prstGeom prst="rect">
            <a:avLst/>
          </a:prstGeom>
          <a:noFill/>
          <a:ln w="9525">
            <a:noFill/>
            <a:miter lim="800000"/>
            <a:headEnd/>
            <a:tailEnd/>
          </a:ln>
        </p:spPr>
        <p:txBody>
          <a:bodyPr anchor="ctr"/>
          <a:lstStyle/>
          <a:p>
            <a:pPr algn="ctr">
              <a:lnSpc>
                <a:spcPct val="80000"/>
              </a:lnSpc>
            </a:pPr>
            <a:r>
              <a:rPr lang="es-CL" sz="3800" b="1" dirty="0">
                <a:solidFill>
                  <a:srgbClr val="0033CC"/>
                </a:solidFill>
                <a:latin typeface="Cambria" pitchFamily="18" charset="0"/>
              </a:rPr>
              <a:t>Bibliografía</a:t>
            </a:r>
          </a:p>
          <a:p>
            <a:pPr algn="ctr">
              <a:lnSpc>
                <a:spcPct val="80000"/>
              </a:lnSpc>
            </a:pPr>
            <a:endParaRPr lang="es-CL" sz="1400" b="1" dirty="0">
              <a:solidFill>
                <a:srgbClr val="0033CC"/>
              </a:solidFill>
              <a:latin typeface="Cambria" pitchFamily="18" charset="0"/>
            </a:endParaRPr>
          </a:p>
        </p:txBody>
      </p:sp>
      <p:sp>
        <p:nvSpPr>
          <p:cNvPr id="9219" name="Rectangle 3"/>
          <p:cNvSpPr txBox="1">
            <a:spLocks/>
          </p:cNvSpPr>
          <p:nvPr/>
        </p:nvSpPr>
        <p:spPr bwMode="auto">
          <a:xfrm>
            <a:off x="611560" y="1556792"/>
            <a:ext cx="7848872" cy="5184576"/>
          </a:xfrm>
          <a:prstGeom prst="rect">
            <a:avLst/>
          </a:prstGeom>
          <a:noFill/>
          <a:ln w="9525">
            <a:noFill/>
            <a:miter lim="800000"/>
            <a:headEnd/>
            <a:tailEnd/>
          </a:ln>
        </p:spPr>
        <p:txBody>
          <a:bodyPr/>
          <a:lstStyle/>
          <a:p>
            <a:pPr algn="ctr"/>
            <a:r>
              <a:rPr lang="es-MX" b="1" dirty="0"/>
              <a:t> BIBLIOGRAFÍA BÁSICA</a:t>
            </a:r>
          </a:p>
          <a:p>
            <a:pPr algn="ctr"/>
            <a:endParaRPr lang="es-MX" b="1" dirty="0"/>
          </a:p>
          <a:p>
            <a:r>
              <a:rPr lang="es-MX" sz="1600" dirty="0"/>
              <a:t>- Young, D. &amp; Freedman, R. (2009). Física universitaria Sears Zemansky Vol. 2 (12a. Ed.). Pearson Educación. ISBN: 978-607-442-288-7</a:t>
            </a:r>
          </a:p>
          <a:p>
            <a:pPr algn="ctr"/>
            <a:r>
              <a:rPr lang="es-MX" sz="1600" dirty="0">
                <a:hlinkClick r:id="rId2"/>
              </a:rPr>
              <a:t>Acceder aquí</a:t>
            </a:r>
            <a:endParaRPr lang="es-MX" sz="1600" dirty="0"/>
          </a:p>
          <a:p>
            <a:pPr algn="ctr"/>
            <a:endParaRPr lang="es-MX" sz="1600" dirty="0"/>
          </a:p>
          <a:p>
            <a:r>
              <a:rPr lang="es-MX" sz="1600" dirty="0"/>
              <a:t>- </a:t>
            </a:r>
            <a:r>
              <a:rPr lang="es-MX" sz="1600" dirty="0" err="1"/>
              <a:t>Perez</a:t>
            </a:r>
            <a:r>
              <a:rPr lang="es-MX" sz="1600" dirty="0"/>
              <a:t>, H. (2016). Física general. Grupo Editorial Patria. ISBN: 9786077442813</a:t>
            </a:r>
          </a:p>
          <a:p>
            <a:pPr algn="ctr"/>
            <a:r>
              <a:rPr lang="es-MX" sz="1600" dirty="0">
                <a:hlinkClick r:id="rId3"/>
              </a:rPr>
              <a:t>Acceder aquí</a:t>
            </a:r>
            <a:endParaRPr lang="es-MX" sz="1600" dirty="0"/>
          </a:p>
          <a:p>
            <a:pPr algn="ctr"/>
            <a:endParaRPr lang="es-MX" dirty="0"/>
          </a:p>
          <a:p>
            <a:pPr algn="ctr"/>
            <a:endParaRPr lang="es-MX" dirty="0"/>
          </a:p>
          <a:p>
            <a:pPr algn="ctr"/>
            <a:r>
              <a:rPr lang="es-MX" b="1" dirty="0"/>
              <a:t>BIBLIOGRAFÍA COMPLEMENTARIA</a:t>
            </a:r>
          </a:p>
          <a:p>
            <a:pPr algn="ctr"/>
            <a:endParaRPr lang="es-MX" b="1" dirty="0"/>
          </a:p>
          <a:p>
            <a:r>
              <a:rPr lang="es-MX" sz="1600" dirty="0"/>
              <a:t>- Barragán, A. y Núñez, H. (2015). Introducción a la física. Grupo Editorial Patria.</a:t>
            </a:r>
          </a:p>
          <a:p>
            <a:pPr algn="ctr"/>
            <a:r>
              <a:rPr lang="es-MX" sz="1600" dirty="0">
                <a:hlinkClick r:id="rId4"/>
              </a:rPr>
              <a:t>Acceder aquí</a:t>
            </a:r>
            <a:endParaRPr lang="es-MX" sz="1600" dirty="0"/>
          </a:p>
          <a:p>
            <a:pPr algn="ctr"/>
            <a:endParaRPr lang="es-MX" sz="1600" dirty="0"/>
          </a:p>
          <a:p>
            <a:r>
              <a:rPr lang="es-MX" sz="1600" dirty="0"/>
              <a:t>- Wilson, J. (2007). Física (6th ed.). Pearson </a:t>
            </a:r>
            <a:r>
              <a:rPr lang="es-MX" sz="1600" dirty="0" err="1"/>
              <a:t>HispanoAmerica</a:t>
            </a:r>
            <a:r>
              <a:rPr lang="es-MX" sz="1600" dirty="0"/>
              <a:t>.</a:t>
            </a:r>
          </a:p>
          <a:p>
            <a:pPr algn="ctr"/>
            <a:r>
              <a:rPr lang="es-MX" sz="1600" dirty="0">
                <a:hlinkClick r:id="rId5"/>
              </a:rPr>
              <a:t>Acceder aquí</a:t>
            </a:r>
            <a:endParaRPr lang="es-CL" dirty="0">
              <a:latin typeface="Cambria" pitchFamily="18" charset="0"/>
            </a:endParaRPr>
          </a:p>
        </p:txBody>
      </p:sp>
      <p:sp>
        <p:nvSpPr>
          <p:cNvPr id="9222" name="Line 6"/>
          <p:cNvSpPr>
            <a:spLocks noChangeShapeType="1"/>
          </p:cNvSpPr>
          <p:nvPr/>
        </p:nvSpPr>
        <p:spPr bwMode="auto">
          <a:xfrm>
            <a:off x="2268538" y="1340768"/>
            <a:ext cx="4824412" cy="0"/>
          </a:xfrm>
          <a:prstGeom prst="line">
            <a:avLst/>
          </a:prstGeom>
          <a:noFill/>
          <a:ln w="76200">
            <a:solidFill>
              <a:srgbClr val="FE1C37"/>
            </a:solidFill>
            <a:round/>
            <a:headEnd/>
            <a:tailEnd/>
          </a:ln>
        </p:spPr>
        <p:txBody>
          <a:bodyPr/>
          <a:lstStyle/>
          <a:p>
            <a:endParaRPr lang="es-CL"/>
          </a:p>
        </p:txBody>
      </p:sp>
      <p:pic>
        <p:nvPicPr>
          <p:cNvPr id="6" name="Imagen 5"/>
          <p:cNvPicPr>
            <a:picLocks noChangeAspect="1"/>
          </p:cNvPicPr>
          <p:nvPr/>
        </p:nvPicPr>
        <p:blipFill>
          <a:blip r:embed="rId6"/>
          <a:stretch>
            <a:fillRect/>
          </a:stretch>
        </p:blipFill>
        <p:spPr>
          <a:xfrm>
            <a:off x="124619" y="44624"/>
            <a:ext cx="1135013" cy="1135013"/>
          </a:xfrm>
          <a:prstGeom prst="rect">
            <a:avLst/>
          </a:prstGeom>
        </p:spPr>
      </p:pic>
    </p:spTree>
    <p:extLst>
      <p:ext uri="{BB962C8B-B14F-4D97-AF65-F5344CB8AC3E}">
        <p14:creationId xmlns:p14="http://schemas.microsoft.com/office/powerpoint/2010/main" val="3168435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Leyes de Kirchhoff</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15" name="8 CuadroTexto">
            <a:extLst>
              <a:ext uri="{FF2B5EF4-FFF2-40B4-BE49-F238E27FC236}">
                <a16:creationId xmlns:a16="http://schemas.microsoft.com/office/drawing/2014/main" id="{04255007-FECB-4A16-ABBA-C94EEE1CCF67}"/>
              </a:ext>
            </a:extLst>
          </p:cNvPr>
          <p:cNvSpPr txBox="1">
            <a:spLocks noChangeArrowheads="1"/>
          </p:cNvSpPr>
          <p:nvPr/>
        </p:nvSpPr>
        <p:spPr bwMode="auto">
          <a:xfrm>
            <a:off x="1763713" y="1484784"/>
            <a:ext cx="662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sz="2000" b="1">
                <a:solidFill>
                  <a:srgbClr val="FF0000"/>
                </a:solidFill>
                <a:latin typeface="Verdana" panose="020B0604030504040204" pitchFamily="34" charset="0"/>
                <a:ea typeface="Verdana" panose="020B0604030504040204" pitchFamily="34" charset="0"/>
                <a:cs typeface="Verdana" panose="020B0604030504040204" pitchFamily="34" charset="0"/>
              </a:rPr>
              <a:t>Reglas de Kirchhoff: Ley de las mallas</a:t>
            </a:r>
            <a:endParaRPr lang="es-UY" altLang="es-CL" sz="20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a:extLst>
              <a:ext uri="{FF2B5EF4-FFF2-40B4-BE49-F238E27FC236}">
                <a16:creationId xmlns:a16="http://schemas.microsoft.com/office/drawing/2014/main" id="{55635029-DA3C-4BE2-B67C-FAF903D04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61047"/>
            <a:ext cx="26193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6 CuadroTexto">
            <a:extLst>
              <a:ext uri="{FF2B5EF4-FFF2-40B4-BE49-F238E27FC236}">
                <a16:creationId xmlns:a16="http://schemas.microsoft.com/office/drawing/2014/main" id="{03BAF480-4BBA-4E90-9FA9-7ABA4607B475}"/>
              </a:ext>
            </a:extLst>
          </p:cNvPr>
          <p:cNvSpPr txBox="1">
            <a:spLocks noChangeArrowheads="1"/>
          </p:cNvSpPr>
          <p:nvPr/>
        </p:nvSpPr>
        <p:spPr bwMode="auto">
          <a:xfrm>
            <a:off x="3851275" y="2132484"/>
            <a:ext cx="46815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b="1"/>
              <a:t>SEGUNDA LEY: </a:t>
            </a:r>
            <a:r>
              <a:rPr lang="es-ES" altLang="es-CL" u="sng"/>
              <a:t>La suma algebraica de los cambios de potencial a través de todos los elementos a lo largo de cualquier lazo (malla) de un circuito cerrado debe ser cero</a:t>
            </a:r>
            <a:r>
              <a:rPr lang="es-ES" altLang="es-CL"/>
              <a:t>. Ésta regla surge de la conservación de la energía.</a:t>
            </a:r>
            <a:endParaRPr lang="es-UY" altLang="es-CL"/>
          </a:p>
        </p:txBody>
      </p:sp>
    </p:spTree>
    <p:extLst>
      <p:ext uri="{BB962C8B-B14F-4D97-AF65-F5344CB8AC3E}">
        <p14:creationId xmlns:p14="http://schemas.microsoft.com/office/powerpoint/2010/main" val="103756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83877-FECC-9695-5DE0-CAA432079427}"/>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E22DCCDD-F783-7B2B-F43B-1FD42CC7B2E8}"/>
              </a:ext>
            </a:extLst>
          </p:cNvPr>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Circuitos RC</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29B7DBB7-5295-B2B0-4BD9-9CF8A624313C}"/>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a:extLst>
              <a:ext uri="{FF2B5EF4-FFF2-40B4-BE49-F238E27FC236}">
                <a16:creationId xmlns:a16="http://schemas.microsoft.com/office/drawing/2014/main" id="{7D15260E-BDDD-FE6E-B49E-0BF1419C0100}"/>
              </a:ext>
            </a:extLst>
          </p:cNvPr>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8220171-5D78-CB27-2F76-8A05910426EE}"/>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C951B8D6-ECEC-29D1-348A-302214C13B30}"/>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15" name="8 CuadroTexto">
            <a:extLst>
              <a:ext uri="{FF2B5EF4-FFF2-40B4-BE49-F238E27FC236}">
                <a16:creationId xmlns:a16="http://schemas.microsoft.com/office/drawing/2014/main" id="{C70D49DF-384D-9B07-81D6-0E0A7339454E}"/>
              </a:ext>
            </a:extLst>
          </p:cNvPr>
          <p:cNvSpPr txBox="1">
            <a:spLocks noChangeArrowheads="1"/>
          </p:cNvSpPr>
          <p:nvPr/>
        </p:nvSpPr>
        <p:spPr bwMode="auto">
          <a:xfrm>
            <a:off x="1763713" y="1484784"/>
            <a:ext cx="66246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Un circuito RC está compuesto por una resistencia (R) y un condensador (C).</a:t>
            </a:r>
          </a:p>
        </p:txBody>
      </p:sp>
      <p:sp>
        <p:nvSpPr>
          <p:cNvPr id="17" name="6 CuadroTexto">
            <a:extLst>
              <a:ext uri="{FF2B5EF4-FFF2-40B4-BE49-F238E27FC236}">
                <a16:creationId xmlns:a16="http://schemas.microsoft.com/office/drawing/2014/main" id="{F40B55FD-9DD0-FA02-84DE-473F83D3230C}"/>
              </a:ext>
            </a:extLst>
          </p:cNvPr>
          <p:cNvSpPr txBox="1">
            <a:spLocks noChangeArrowheads="1"/>
          </p:cNvSpPr>
          <p:nvPr/>
        </p:nvSpPr>
        <p:spPr bwMode="auto">
          <a:xfrm>
            <a:off x="3963739" y="2828835"/>
            <a:ext cx="40646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CL" b="1" dirty="0"/>
              <a:t>• El condensador almacena energía en forma de campo eléctrico.</a:t>
            </a:r>
          </a:p>
          <a:p>
            <a:pPr algn="just" eaLnBrk="1" hangingPunct="1"/>
            <a:endParaRPr lang="es-ES" altLang="es-CL" b="1" dirty="0"/>
          </a:p>
          <a:p>
            <a:pPr algn="just" eaLnBrk="1" hangingPunct="1"/>
            <a:r>
              <a:rPr lang="es-ES" altLang="es-CL" b="1" dirty="0"/>
              <a:t>• Se estudian dos procesos: carga (1) y descarga (2)</a:t>
            </a:r>
            <a:endParaRPr lang="es-UY" altLang="es-CL" dirty="0"/>
          </a:p>
        </p:txBody>
      </p:sp>
      <p:pic>
        <p:nvPicPr>
          <p:cNvPr id="6" name="Imagen 5">
            <a:extLst>
              <a:ext uri="{FF2B5EF4-FFF2-40B4-BE49-F238E27FC236}">
                <a16:creationId xmlns:a16="http://schemas.microsoft.com/office/drawing/2014/main" id="{9B109F13-C269-F940-307C-E861B17F0174}"/>
              </a:ext>
            </a:extLst>
          </p:cNvPr>
          <p:cNvPicPr>
            <a:picLocks noChangeAspect="1"/>
          </p:cNvPicPr>
          <p:nvPr/>
        </p:nvPicPr>
        <p:blipFill>
          <a:blip r:embed="rId4"/>
          <a:stretch>
            <a:fillRect/>
          </a:stretch>
        </p:blipFill>
        <p:spPr>
          <a:xfrm>
            <a:off x="703960" y="2646036"/>
            <a:ext cx="3131440" cy="2367944"/>
          </a:xfrm>
          <a:prstGeom prst="rect">
            <a:avLst/>
          </a:prstGeom>
        </p:spPr>
      </p:pic>
    </p:spTree>
    <p:extLst>
      <p:ext uri="{BB962C8B-B14F-4D97-AF65-F5344CB8AC3E}">
        <p14:creationId xmlns:p14="http://schemas.microsoft.com/office/powerpoint/2010/main" val="960360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F6181-0FE6-91B2-5615-7ECEB6940AE6}"/>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E1733E22-0FBF-6478-21BC-B4517DF08F3F}"/>
              </a:ext>
            </a:extLst>
          </p:cNvPr>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Circuitos RC</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4DB1095F-504D-1DD7-A3C4-AA8F9AFC6B03}"/>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a:extLst>
              <a:ext uri="{FF2B5EF4-FFF2-40B4-BE49-F238E27FC236}">
                <a16:creationId xmlns:a16="http://schemas.microsoft.com/office/drawing/2014/main" id="{75B4F744-C4A7-2B8A-0362-499C74CE9019}"/>
              </a:ext>
            </a:extLst>
          </p:cNvPr>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C1923DC-C7BF-71C9-E2A5-9E9E654D7D31}"/>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C7503968-9BDD-B000-5510-CE1F6DC8C6FD}"/>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15" name="8 CuadroTexto">
            <a:extLst>
              <a:ext uri="{FF2B5EF4-FFF2-40B4-BE49-F238E27FC236}">
                <a16:creationId xmlns:a16="http://schemas.microsoft.com/office/drawing/2014/main" id="{10BF4F39-59B4-35E4-24D6-B2B63CA19D91}"/>
              </a:ext>
            </a:extLst>
          </p:cNvPr>
          <p:cNvSpPr txBox="1">
            <a:spLocks noChangeArrowheads="1"/>
          </p:cNvSpPr>
          <p:nvPr/>
        </p:nvSpPr>
        <p:spPr bwMode="auto">
          <a:xfrm>
            <a:off x="1763713" y="1484784"/>
            <a:ext cx="662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1) En carga se cierra el interruptor</a:t>
            </a:r>
          </a:p>
        </p:txBody>
      </p:sp>
      <p:pic>
        <p:nvPicPr>
          <p:cNvPr id="2058" name="Picture 10">
            <a:extLst>
              <a:ext uri="{FF2B5EF4-FFF2-40B4-BE49-F238E27FC236}">
                <a16:creationId xmlns:a16="http://schemas.microsoft.com/office/drawing/2014/main" id="{CC994CAD-5B84-CE68-2771-C033662ED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19" y="1977678"/>
            <a:ext cx="6832203" cy="44868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65015DFF-DA36-B31C-7728-BA761D05E5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932"/>
          <a:stretch>
            <a:fillRect/>
          </a:stretch>
        </p:blipFill>
        <p:spPr bwMode="auto">
          <a:xfrm>
            <a:off x="7759760" y="2095068"/>
            <a:ext cx="744623" cy="571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2">
            <a:extLst>
              <a:ext uri="{FF2B5EF4-FFF2-40B4-BE49-F238E27FC236}">
                <a16:creationId xmlns:a16="http://schemas.microsoft.com/office/drawing/2014/main" id="{07D9A3DA-D2EB-CFD6-F4C2-D794622865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89" t="-559" r="-8154" b="559"/>
          <a:stretch>
            <a:fillRect/>
          </a:stretch>
        </p:blipFill>
        <p:spPr bwMode="auto">
          <a:xfrm>
            <a:off x="7443763" y="2708920"/>
            <a:ext cx="1571682"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5C67A09-A21B-689F-1254-91A87518EC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1429" y="3921088"/>
            <a:ext cx="12763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E38CA3BB-FBAF-343D-D7C7-2BA93CF44C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763" y="4688762"/>
            <a:ext cx="16859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756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7EBA-34EE-CFF6-E3DE-F4C917E7A588}"/>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2395B2C7-C975-A099-4A2C-F2F519108003}"/>
              </a:ext>
            </a:extLst>
          </p:cNvPr>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Circuitos RC</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F0654EC4-0546-3FFA-D74B-00454A5E98C3}"/>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a:extLst>
              <a:ext uri="{FF2B5EF4-FFF2-40B4-BE49-F238E27FC236}">
                <a16:creationId xmlns:a16="http://schemas.microsoft.com/office/drawing/2014/main" id="{1CE79868-1EDB-79CE-4209-3818B520281A}"/>
              </a:ext>
            </a:extLst>
          </p:cNvPr>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52AD7AC4-C2BD-3173-6DD2-5F2042004A03}"/>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8BDAB3E3-D1D3-AF46-9997-B439D9981B94}"/>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15" name="8 CuadroTexto">
            <a:extLst>
              <a:ext uri="{FF2B5EF4-FFF2-40B4-BE49-F238E27FC236}">
                <a16:creationId xmlns:a16="http://schemas.microsoft.com/office/drawing/2014/main" id="{7C6B0528-80A0-9AAE-9837-5F25EDCC5F81}"/>
              </a:ext>
            </a:extLst>
          </p:cNvPr>
          <p:cNvSpPr txBox="1">
            <a:spLocks noChangeArrowheads="1"/>
          </p:cNvSpPr>
          <p:nvPr/>
        </p:nvSpPr>
        <p:spPr bwMode="auto">
          <a:xfrm>
            <a:off x="1763713" y="1484784"/>
            <a:ext cx="662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2) En descarga se abre el interruptor</a:t>
            </a:r>
          </a:p>
        </p:txBody>
      </p:sp>
      <p:pic>
        <p:nvPicPr>
          <p:cNvPr id="3074" name="Picture 2">
            <a:extLst>
              <a:ext uri="{FF2B5EF4-FFF2-40B4-BE49-F238E27FC236}">
                <a16:creationId xmlns:a16="http://schemas.microsoft.com/office/drawing/2014/main" id="{E1AC1287-EDCC-754A-52BE-EDD6AA23C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60" y="2060848"/>
            <a:ext cx="7080880" cy="454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839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eaLnBrk="0" hangingPunct="0">
              <a:spcBef>
                <a:spcPct val="50000"/>
              </a:spcBef>
            </a:pPr>
            <a:r>
              <a:rPr lang="es-ES_tradnl" altLang="es-CL" sz="2000" b="1" dirty="0"/>
              <a:t>Se denomina </a:t>
            </a:r>
            <a:r>
              <a:rPr lang="es-ES_tradnl" altLang="es-CL" sz="2000" b="1" dirty="0">
                <a:solidFill>
                  <a:srgbClr val="FF0000"/>
                </a:solidFill>
              </a:rPr>
              <a:t>multímetro</a:t>
            </a:r>
            <a:r>
              <a:rPr lang="es-ES_tradnl" altLang="es-CL" sz="2000" b="1" dirty="0"/>
              <a:t>, al aparato capaz de realizar varias mediciones, también se le conoce con el nombre de </a:t>
            </a:r>
            <a:r>
              <a:rPr lang="es-ES_tradnl" altLang="es-CL" sz="2000" b="1" dirty="0">
                <a:solidFill>
                  <a:schemeClr val="accent2"/>
                </a:solidFill>
              </a:rPr>
              <a:t>polímetro</a:t>
            </a:r>
            <a:r>
              <a:rPr lang="es-ES_tradnl" altLang="es-CL" sz="2000" b="1" dirty="0"/>
              <a:t> o </a:t>
            </a:r>
            <a:r>
              <a:rPr lang="es-ES_tradnl" altLang="es-CL" sz="2000" b="1" dirty="0" err="1">
                <a:solidFill>
                  <a:schemeClr val="accent2"/>
                </a:solidFill>
              </a:rPr>
              <a:t>Téster</a:t>
            </a:r>
            <a:r>
              <a:rPr lang="es-ES_tradnl" altLang="es-CL" sz="2000" b="1" dirty="0"/>
              <a:t>.</a:t>
            </a:r>
          </a:p>
          <a:p>
            <a:pPr eaLnBrk="0" hangingPunct="0">
              <a:spcBef>
                <a:spcPct val="50000"/>
              </a:spcBef>
            </a:pPr>
            <a:r>
              <a:rPr lang="es-ES_tradnl" altLang="es-CL" sz="2000" b="1" dirty="0"/>
              <a:t> Dentro del instrumento podemos distinguir tres mediciones diferentes con las que realizaremos las lecturas más </a:t>
            </a:r>
            <a:r>
              <a:rPr lang="es-ES_tradnl" altLang="es-CL" sz="2000" b="1" dirty="0">
                <a:solidFill>
                  <a:srgbClr val="009900"/>
                </a:solidFill>
              </a:rPr>
              <a:t>comunes</a:t>
            </a:r>
            <a:r>
              <a:rPr lang="es-ES_tradnl" altLang="es-CL" sz="2000" b="1" dirty="0"/>
              <a:t>:</a:t>
            </a:r>
          </a:p>
          <a:p>
            <a:pPr eaLnBrk="0" hangingPunct="0">
              <a:spcBef>
                <a:spcPct val="50000"/>
              </a:spcBef>
            </a:pPr>
            <a:endParaRPr lang="es-ES_tradnl" altLang="es-CL" sz="2000" b="1" dirty="0"/>
          </a:p>
        </p:txBody>
      </p:sp>
      <p:grpSp>
        <p:nvGrpSpPr>
          <p:cNvPr id="22" name="Group 5">
            <a:extLst>
              <a:ext uri="{FF2B5EF4-FFF2-40B4-BE49-F238E27FC236}">
                <a16:creationId xmlns:a16="http://schemas.microsoft.com/office/drawing/2014/main" id="{D591407C-ED04-490A-819C-39FFE8C79B1C}"/>
              </a:ext>
            </a:extLst>
          </p:cNvPr>
          <p:cNvGrpSpPr>
            <a:grpSpLocks/>
          </p:cNvGrpSpPr>
          <p:nvPr/>
        </p:nvGrpSpPr>
        <p:grpSpPr bwMode="auto">
          <a:xfrm>
            <a:off x="838200" y="3905250"/>
            <a:ext cx="6823075" cy="457200"/>
            <a:chOff x="528" y="2460"/>
            <a:chExt cx="4298" cy="288"/>
          </a:xfrm>
        </p:grpSpPr>
        <p:sp>
          <p:nvSpPr>
            <p:cNvPr id="23" name="Text Box 6">
              <a:extLst>
                <a:ext uri="{FF2B5EF4-FFF2-40B4-BE49-F238E27FC236}">
                  <a16:creationId xmlns:a16="http://schemas.microsoft.com/office/drawing/2014/main" id="{9B12B506-6313-427F-823B-4E1CB27329F2}"/>
                </a:ext>
              </a:extLst>
            </p:cNvPr>
            <p:cNvSpPr txBox="1">
              <a:spLocks noChangeArrowheads="1"/>
            </p:cNvSpPr>
            <p:nvPr/>
          </p:nvSpPr>
          <p:spPr bwMode="auto">
            <a:xfrm>
              <a:off x="528" y="2460"/>
              <a:ext cx="1632"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dirty="0">
                  <a:solidFill>
                    <a:schemeClr val="bg1"/>
                  </a:solidFill>
                </a:rPr>
                <a:t>OHMETRO</a:t>
              </a:r>
            </a:p>
          </p:txBody>
        </p:sp>
        <p:sp>
          <p:nvSpPr>
            <p:cNvPr id="24" name="AutoShape 7">
              <a:extLst>
                <a:ext uri="{FF2B5EF4-FFF2-40B4-BE49-F238E27FC236}">
                  <a16:creationId xmlns:a16="http://schemas.microsoft.com/office/drawing/2014/main" id="{D64650A8-3C37-41D7-8F6A-4E7170651AD9}"/>
                </a:ext>
              </a:extLst>
            </p:cNvPr>
            <p:cNvSpPr>
              <a:spLocks noChangeArrowheads="1"/>
            </p:cNvSpPr>
            <p:nvPr/>
          </p:nvSpPr>
          <p:spPr bwMode="auto">
            <a:xfrm>
              <a:off x="2256" y="2460"/>
              <a:ext cx="1080"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5" name="Text Box 8">
              <a:extLst>
                <a:ext uri="{FF2B5EF4-FFF2-40B4-BE49-F238E27FC236}">
                  <a16:creationId xmlns:a16="http://schemas.microsoft.com/office/drawing/2014/main" id="{873841E8-290F-45B7-8A23-219DE0BEE216}"/>
                </a:ext>
              </a:extLst>
            </p:cNvPr>
            <p:cNvSpPr txBox="1">
              <a:spLocks noChangeArrowheads="1"/>
            </p:cNvSpPr>
            <p:nvPr/>
          </p:nvSpPr>
          <p:spPr bwMode="auto">
            <a:xfrm>
              <a:off x="3338" y="2460"/>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b="1">
                  <a:solidFill>
                    <a:srgbClr val="FF0000"/>
                  </a:solidFill>
                </a:rPr>
                <a:t>Resistencias (</a:t>
              </a:r>
              <a:r>
                <a:rPr lang="es-ES_tradnl" altLang="es-CL" b="1">
                  <a:solidFill>
                    <a:srgbClr val="FF0000"/>
                  </a:solidFill>
                  <a:sym typeface="Symbol" panose="05050102010706020507" pitchFamily="18" charset="2"/>
                </a:rPr>
                <a:t></a:t>
              </a:r>
              <a:r>
                <a:rPr lang="es-ES_tradnl" altLang="es-CL" b="1">
                  <a:solidFill>
                    <a:srgbClr val="FF0000"/>
                  </a:solidFill>
                </a:rPr>
                <a:t>)</a:t>
              </a:r>
              <a:endParaRPr lang="es-ES_tradnl" altLang="es-CL"/>
            </a:p>
          </p:txBody>
        </p:sp>
      </p:grpSp>
      <p:grpSp>
        <p:nvGrpSpPr>
          <p:cNvPr id="26" name="Group 9">
            <a:extLst>
              <a:ext uri="{FF2B5EF4-FFF2-40B4-BE49-F238E27FC236}">
                <a16:creationId xmlns:a16="http://schemas.microsoft.com/office/drawing/2014/main" id="{1CEA9B15-2640-4DC9-845D-7CDB6E082199}"/>
              </a:ext>
            </a:extLst>
          </p:cNvPr>
          <p:cNvGrpSpPr>
            <a:grpSpLocks/>
          </p:cNvGrpSpPr>
          <p:nvPr/>
        </p:nvGrpSpPr>
        <p:grpSpPr bwMode="auto">
          <a:xfrm>
            <a:off x="838200" y="4772000"/>
            <a:ext cx="8001000" cy="457200"/>
            <a:chOff x="528" y="3000"/>
            <a:chExt cx="5040" cy="288"/>
          </a:xfrm>
        </p:grpSpPr>
        <p:sp>
          <p:nvSpPr>
            <p:cNvPr id="27" name="Text Box 10">
              <a:extLst>
                <a:ext uri="{FF2B5EF4-FFF2-40B4-BE49-F238E27FC236}">
                  <a16:creationId xmlns:a16="http://schemas.microsoft.com/office/drawing/2014/main" id="{A5FB2EBC-6969-4AA8-8D73-1FD1E0AB9035}"/>
                </a:ext>
              </a:extLst>
            </p:cNvPr>
            <p:cNvSpPr txBox="1">
              <a:spLocks noChangeArrowheads="1"/>
            </p:cNvSpPr>
            <p:nvPr/>
          </p:nvSpPr>
          <p:spPr bwMode="auto">
            <a:xfrm>
              <a:off x="528" y="3000"/>
              <a:ext cx="1632" cy="2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a:solidFill>
                    <a:schemeClr val="bg1"/>
                  </a:solidFill>
                </a:rPr>
                <a:t>VOLTIMETRO</a:t>
              </a:r>
            </a:p>
          </p:txBody>
        </p:sp>
        <p:sp>
          <p:nvSpPr>
            <p:cNvPr id="28" name="AutoShape 11">
              <a:extLst>
                <a:ext uri="{FF2B5EF4-FFF2-40B4-BE49-F238E27FC236}">
                  <a16:creationId xmlns:a16="http://schemas.microsoft.com/office/drawing/2014/main" id="{80764421-356F-4A41-B01B-4BC093F9465C}"/>
                </a:ext>
              </a:extLst>
            </p:cNvPr>
            <p:cNvSpPr>
              <a:spLocks noChangeArrowheads="1"/>
            </p:cNvSpPr>
            <p:nvPr/>
          </p:nvSpPr>
          <p:spPr bwMode="auto">
            <a:xfrm>
              <a:off x="2256" y="3000"/>
              <a:ext cx="1080"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9" name="Text Box 12">
              <a:extLst>
                <a:ext uri="{FF2B5EF4-FFF2-40B4-BE49-F238E27FC236}">
                  <a16:creationId xmlns:a16="http://schemas.microsoft.com/office/drawing/2014/main" id="{7EBB44D4-B444-49F7-A043-1D79654E023B}"/>
                </a:ext>
              </a:extLst>
            </p:cNvPr>
            <p:cNvSpPr txBox="1">
              <a:spLocks noChangeArrowheads="1"/>
            </p:cNvSpPr>
            <p:nvPr/>
          </p:nvSpPr>
          <p:spPr bwMode="auto">
            <a:xfrm>
              <a:off x="3338" y="3000"/>
              <a:ext cx="2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b="1">
                  <a:solidFill>
                    <a:schemeClr val="accent2"/>
                  </a:solidFill>
                </a:rPr>
                <a:t>Tensión (V) en CC y AC</a:t>
              </a:r>
            </a:p>
          </p:txBody>
        </p:sp>
      </p:grpSp>
      <p:grpSp>
        <p:nvGrpSpPr>
          <p:cNvPr id="30" name="Group 13">
            <a:extLst>
              <a:ext uri="{FF2B5EF4-FFF2-40B4-BE49-F238E27FC236}">
                <a16:creationId xmlns:a16="http://schemas.microsoft.com/office/drawing/2014/main" id="{C4138A33-C53D-48BE-AE10-CECB17C28DE5}"/>
              </a:ext>
            </a:extLst>
          </p:cNvPr>
          <p:cNvGrpSpPr>
            <a:grpSpLocks/>
          </p:cNvGrpSpPr>
          <p:nvPr/>
        </p:nvGrpSpPr>
        <p:grpSpPr bwMode="auto">
          <a:xfrm>
            <a:off x="838200" y="5621338"/>
            <a:ext cx="8194675" cy="457200"/>
            <a:chOff x="528" y="3541"/>
            <a:chExt cx="5162" cy="288"/>
          </a:xfrm>
        </p:grpSpPr>
        <p:sp>
          <p:nvSpPr>
            <p:cNvPr id="31" name="Text Box 14">
              <a:extLst>
                <a:ext uri="{FF2B5EF4-FFF2-40B4-BE49-F238E27FC236}">
                  <a16:creationId xmlns:a16="http://schemas.microsoft.com/office/drawing/2014/main" id="{F939F4FF-0DA5-4EE3-A72B-145573171D28}"/>
                </a:ext>
              </a:extLst>
            </p:cNvPr>
            <p:cNvSpPr txBox="1">
              <a:spLocks noChangeArrowheads="1"/>
            </p:cNvSpPr>
            <p:nvPr/>
          </p:nvSpPr>
          <p:spPr bwMode="auto">
            <a:xfrm>
              <a:off x="528" y="3541"/>
              <a:ext cx="1632" cy="288"/>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a:solidFill>
                    <a:schemeClr val="bg1"/>
                  </a:solidFill>
                </a:rPr>
                <a:t>AMPERIMETRO</a:t>
              </a:r>
            </a:p>
          </p:txBody>
        </p:sp>
        <p:sp>
          <p:nvSpPr>
            <p:cNvPr id="32" name="AutoShape 15">
              <a:extLst>
                <a:ext uri="{FF2B5EF4-FFF2-40B4-BE49-F238E27FC236}">
                  <a16:creationId xmlns:a16="http://schemas.microsoft.com/office/drawing/2014/main" id="{D4C4451D-92F0-4DA0-9B7D-E66E4E9487A6}"/>
                </a:ext>
              </a:extLst>
            </p:cNvPr>
            <p:cNvSpPr>
              <a:spLocks noChangeArrowheads="1"/>
            </p:cNvSpPr>
            <p:nvPr/>
          </p:nvSpPr>
          <p:spPr bwMode="auto">
            <a:xfrm>
              <a:off x="2256" y="3541"/>
              <a:ext cx="1080"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 name="Text Box 16">
              <a:extLst>
                <a:ext uri="{FF2B5EF4-FFF2-40B4-BE49-F238E27FC236}">
                  <a16:creationId xmlns:a16="http://schemas.microsoft.com/office/drawing/2014/main" id="{602F8BB1-3DD1-4340-8297-77ACD2AFA236}"/>
                </a:ext>
              </a:extLst>
            </p:cNvPr>
            <p:cNvSpPr txBox="1">
              <a:spLocks noChangeArrowheads="1"/>
            </p:cNvSpPr>
            <p:nvPr/>
          </p:nvSpPr>
          <p:spPr bwMode="auto">
            <a:xfrm>
              <a:off x="3338" y="3541"/>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b="1">
                  <a:solidFill>
                    <a:srgbClr val="009900"/>
                  </a:solidFill>
                </a:rPr>
                <a:t>Intensidad (A) en CC y AC</a:t>
              </a:r>
            </a:p>
          </p:txBody>
        </p:sp>
      </p:grpSp>
    </p:spTree>
    <p:extLst>
      <p:ext uri="{BB962C8B-B14F-4D97-AF65-F5344CB8AC3E}">
        <p14:creationId xmlns:p14="http://schemas.microsoft.com/office/powerpoint/2010/main" val="17174100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4"/>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eaLnBrk="0" hangingPunct="0">
              <a:spcBef>
                <a:spcPct val="50000"/>
              </a:spcBef>
            </a:pPr>
            <a:r>
              <a:rPr lang="es-ES_tradnl" altLang="es-CL" sz="2000" b="1"/>
              <a:t>Clasificación de multímetros en función de su tecnología.</a:t>
            </a:r>
            <a:endParaRPr lang="es-ES_tradnl" altLang="es-CL" sz="2000" b="1" dirty="0"/>
          </a:p>
        </p:txBody>
      </p:sp>
      <p:sp>
        <p:nvSpPr>
          <p:cNvPr id="15" name="Text Box 4">
            <a:extLst>
              <a:ext uri="{FF2B5EF4-FFF2-40B4-BE49-F238E27FC236}">
                <a16:creationId xmlns:a16="http://schemas.microsoft.com/office/drawing/2014/main" id="{CE1042E4-D98D-4A15-9FFB-110136D01DA6}"/>
              </a:ext>
            </a:extLst>
          </p:cNvPr>
          <p:cNvSpPr txBox="1">
            <a:spLocks noChangeArrowheads="1"/>
          </p:cNvSpPr>
          <p:nvPr/>
        </p:nvSpPr>
        <p:spPr bwMode="auto">
          <a:xfrm>
            <a:off x="381000" y="3470275"/>
            <a:ext cx="251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altLang="es-CL" sz="2800" b="1" dirty="0">
                <a:latin typeface="Courier New" panose="02070309020205020404" pitchFamily="49" charset="0"/>
              </a:rPr>
              <a:t>MULTIMETRO</a:t>
            </a:r>
          </a:p>
        </p:txBody>
      </p:sp>
      <p:sp>
        <p:nvSpPr>
          <p:cNvPr id="18" name="Text Box 7">
            <a:extLst>
              <a:ext uri="{FF2B5EF4-FFF2-40B4-BE49-F238E27FC236}">
                <a16:creationId xmlns:a16="http://schemas.microsoft.com/office/drawing/2014/main" id="{89460E71-3155-4A34-9E87-C301B3CAE4BD}"/>
              </a:ext>
            </a:extLst>
          </p:cNvPr>
          <p:cNvSpPr txBox="1">
            <a:spLocks noChangeArrowheads="1"/>
          </p:cNvSpPr>
          <p:nvPr/>
        </p:nvSpPr>
        <p:spPr bwMode="auto">
          <a:xfrm>
            <a:off x="3048000" y="2479675"/>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b="1"/>
              <a:t> ANALOGICOS</a:t>
            </a:r>
          </a:p>
        </p:txBody>
      </p:sp>
      <p:sp>
        <p:nvSpPr>
          <p:cNvPr id="19" name="Text Box 8">
            <a:extLst>
              <a:ext uri="{FF2B5EF4-FFF2-40B4-BE49-F238E27FC236}">
                <a16:creationId xmlns:a16="http://schemas.microsoft.com/office/drawing/2014/main" id="{6C8AD41B-D138-42E1-BBD1-43F17FD7922E}"/>
              </a:ext>
            </a:extLst>
          </p:cNvPr>
          <p:cNvSpPr txBox="1">
            <a:spLocks noChangeArrowheads="1"/>
          </p:cNvSpPr>
          <p:nvPr/>
        </p:nvSpPr>
        <p:spPr bwMode="auto">
          <a:xfrm>
            <a:off x="3048000" y="44608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b="1"/>
              <a:t> DIGITALES</a:t>
            </a:r>
          </a:p>
        </p:txBody>
      </p:sp>
      <p:sp>
        <p:nvSpPr>
          <p:cNvPr id="20" name="AutoShape 9">
            <a:extLst>
              <a:ext uri="{FF2B5EF4-FFF2-40B4-BE49-F238E27FC236}">
                <a16:creationId xmlns:a16="http://schemas.microsoft.com/office/drawing/2014/main" id="{B97BF077-BD0B-4418-8B00-6B2A400DFEA8}"/>
              </a:ext>
            </a:extLst>
          </p:cNvPr>
          <p:cNvSpPr>
            <a:spLocks/>
          </p:cNvSpPr>
          <p:nvPr/>
        </p:nvSpPr>
        <p:spPr bwMode="auto">
          <a:xfrm>
            <a:off x="2819400" y="2327275"/>
            <a:ext cx="381000" cy="2743200"/>
          </a:xfrm>
          <a:prstGeom prst="leftBrace">
            <a:avLst>
              <a:gd name="adj1" fmla="val 60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extLst>
      <p:ext uri="{BB962C8B-B14F-4D97-AF65-F5344CB8AC3E}">
        <p14:creationId xmlns:p14="http://schemas.microsoft.com/office/powerpoint/2010/main" val="357138874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iterate type="lt">
                                    <p:tmPct val="100000"/>
                                  </p:iterate>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75"/>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par>
                          <p:cTn id="8" fill="hold">
                            <p:stCondLst>
                              <p:cond delay="1750"/>
                            </p:stCondLst>
                            <p:childTnLst>
                              <p:par>
                                <p:cTn id="9" presetID="22" presetClass="entr" presetSubtype="1"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100000"/>
                                  </p:iterate>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up)">
                                      <p:cBhvr>
                                        <p:cTn id="16" dur="75"/>
                                        <p:tgtEl>
                                          <p:spTgt spid="18">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TECLA.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0"/>
                                  </p:iterate>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wipe(up)">
                                      <p:cBhvr>
                                        <p:cTn id="21" dur="75"/>
                                        <p:tgtEl>
                                          <p:spTgt spid="19">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advAuto="1000"/>
      <p:bldP spid="18" grpId="0" build="p" autoUpdateAnimBg="0"/>
      <p:bldP spid="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pic>
        <p:nvPicPr>
          <p:cNvPr id="11" name="Picture 3" descr="POL ANALOGICO">
            <a:extLst>
              <a:ext uri="{FF2B5EF4-FFF2-40B4-BE49-F238E27FC236}">
                <a16:creationId xmlns:a16="http://schemas.microsoft.com/office/drawing/2014/main" id="{FF138909-1AC9-46F8-A160-B67EE1AB4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048" r="17461"/>
          <a:stretch>
            <a:fillRect/>
          </a:stretch>
        </p:blipFill>
        <p:spPr bwMode="auto">
          <a:xfrm>
            <a:off x="5334000" y="1700808"/>
            <a:ext cx="3270250" cy="4648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41F080F1-7F7A-452F-9F66-37FA98609E47}"/>
              </a:ext>
            </a:extLst>
          </p:cNvPr>
          <p:cNvSpPr txBox="1">
            <a:spLocks noChangeArrowheads="1"/>
          </p:cNvSpPr>
          <p:nvPr/>
        </p:nvSpPr>
        <p:spPr bwMode="auto">
          <a:xfrm>
            <a:off x="685800" y="2217638"/>
            <a:ext cx="4648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b="1" dirty="0"/>
              <a:t> Los multímetros analógicos, hoy en día, están en desuso, debido a su menor </a:t>
            </a:r>
            <a:r>
              <a:rPr lang="es-ES_tradnl" altLang="es-CL" b="1" dirty="0">
                <a:solidFill>
                  <a:srgbClr val="FF0000"/>
                </a:solidFill>
              </a:rPr>
              <a:t>resolución</a:t>
            </a:r>
            <a:r>
              <a:rPr lang="es-ES_tradnl" altLang="es-CL" b="1" dirty="0"/>
              <a:t> y </a:t>
            </a:r>
            <a:r>
              <a:rPr lang="es-ES_tradnl" altLang="es-CL" b="1" dirty="0">
                <a:solidFill>
                  <a:srgbClr val="FF0000"/>
                </a:solidFill>
              </a:rPr>
              <a:t>lectura</a:t>
            </a:r>
            <a:r>
              <a:rPr lang="es-ES_tradnl" altLang="es-CL" b="1" dirty="0"/>
              <a:t> más complicada.</a:t>
            </a:r>
          </a:p>
        </p:txBody>
      </p:sp>
      <p:sp>
        <p:nvSpPr>
          <p:cNvPr id="13" name="Text Box 5">
            <a:extLst>
              <a:ext uri="{FF2B5EF4-FFF2-40B4-BE49-F238E27FC236}">
                <a16:creationId xmlns:a16="http://schemas.microsoft.com/office/drawing/2014/main" id="{4955AB4A-98E4-42E2-A58F-108150E113DC}"/>
              </a:ext>
            </a:extLst>
          </p:cNvPr>
          <p:cNvSpPr txBox="1">
            <a:spLocks noChangeArrowheads="1"/>
          </p:cNvSpPr>
          <p:nvPr/>
        </p:nvSpPr>
        <p:spPr bwMode="auto">
          <a:xfrm>
            <a:off x="762000" y="3693368"/>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b="1" dirty="0"/>
              <a:t> Son sensibles a la </a:t>
            </a:r>
            <a:r>
              <a:rPr lang="es-ES_tradnl" altLang="es-CL" b="1" dirty="0">
                <a:solidFill>
                  <a:srgbClr val="FF0000"/>
                </a:solidFill>
              </a:rPr>
              <a:t>inversión</a:t>
            </a:r>
            <a:r>
              <a:rPr lang="es-ES_tradnl" altLang="es-CL" b="1" dirty="0"/>
              <a:t> de polaridad, y su lectura se ve afectada por las </a:t>
            </a:r>
            <a:r>
              <a:rPr lang="es-ES_tradnl" altLang="es-CL" b="1" dirty="0">
                <a:solidFill>
                  <a:srgbClr val="FF0000"/>
                </a:solidFill>
              </a:rPr>
              <a:t>vibraciones</a:t>
            </a:r>
            <a:r>
              <a:rPr lang="es-ES_tradnl" altLang="es-CL" b="1" dirty="0"/>
              <a:t>.</a:t>
            </a:r>
          </a:p>
        </p:txBody>
      </p:sp>
      <p:sp>
        <p:nvSpPr>
          <p:cNvPr id="14" name="Text Box 6">
            <a:extLst>
              <a:ext uri="{FF2B5EF4-FFF2-40B4-BE49-F238E27FC236}">
                <a16:creationId xmlns:a16="http://schemas.microsoft.com/office/drawing/2014/main" id="{44144EF8-778B-434E-8ED4-6CA7F989D568}"/>
              </a:ext>
            </a:extLst>
          </p:cNvPr>
          <p:cNvSpPr txBox="1">
            <a:spLocks noChangeArrowheads="1"/>
          </p:cNvSpPr>
          <p:nvPr/>
        </p:nvSpPr>
        <p:spPr bwMode="auto">
          <a:xfrm>
            <a:off x="762000" y="5064968"/>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b="1"/>
              <a:t> Por el contrario, son más fiables a la hora de realizar mediciones que varían </a:t>
            </a:r>
            <a:r>
              <a:rPr lang="es-ES_tradnl" altLang="es-CL" b="1">
                <a:solidFill>
                  <a:srgbClr val="FF0000"/>
                </a:solidFill>
              </a:rPr>
              <a:t>rápidamente</a:t>
            </a:r>
            <a:r>
              <a:rPr lang="es-ES_tradnl" altLang="es-CL" b="1"/>
              <a:t> en el tiempo.</a:t>
            </a:r>
          </a:p>
        </p:txBody>
      </p:sp>
      <p:sp>
        <p:nvSpPr>
          <p:cNvPr id="16" name="Text Box 4">
            <a:extLst>
              <a:ext uri="{FF2B5EF4-FFF2-40B4-BE49-F238E27FC236}">
                <a16:creationId xmlns:a16="http://schemas.microsoft.com/office/drawing/2014/main" id="{AD573915-22F4-4CD6-B532-DB092A4CB747}"/>
              </a:ext>
            </a:extLst>
          </p:cNvPr>
          <p:cNvSpPr txBox="1">
            <a:spLocks noChangeArrowheads="1"/>
          </p:cNvSpPr>
          <p:nvPr/>
        </p:nvSpPr>
        <p:spPr bwMode="auto">
          <a:xfrm>
            <a:off x="685800" y="1372706"/>
            <a:ext cx="464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sz="2000" b="1" dirty="0"/>
              <a:t>Multímetros analógicos:</a:t>
            </a:r>
          </a:p>
        </p:txBody>
      </p:sp>
    </p:spTree>
    <p:extLst>
      <p:ext uri="{BB962C8B-B14F-4D97-AF65-F5344CB8AC3E}">
        <p14:creationId xmlns:p14="http://schemas.microsoft.com/office/powerpoint/2010/main" val="3528205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autoUpdateAnimBg="0"/>
      <p:bldP spid="14" grpId="0" autoUpdateAnimBg="0"/>
      <p:bldP spid="1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12" name="Text Box 4">
            <a:extLst>
              <a:ext uri="{FF2B5EF4-FFF2-40B4-BE49-F238E27FC236}">
                <a16:creationId xmlns:a16="http://schemas.microsoft.com/office/drawing/2014/main" id="{41F080F1-7F7A-452F-9F66-37FA98609E47}"/>
              </a:ext>
            </a:extLst>
          </p:cNvPr>
          <p:cNvSpPr txBox="1">
            <a:spLocks noChangeArrowheads="1"/>
          </p:cNvSpPr>
          <p:nvPr/>
        </p:nvSpPr>
        <p:spPr bwMode="auto">
          <a:xfrm>
            <a:off x="685800" y="1372706"/>
            <a:ext cx="464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sz="2000" b="1" dirty="0"/>
              <a:t>Multímetros digitales</a:t>
            </a:r>
          </a:p>
        </p:txBody>
      </p:sp>
      <p:sp>
        <p:nvSpPr>
          <p:cNvPr id="10" name="Text Box 3">
            <a:extLst>
              <a:ext uri="{FF2B5EF4-FFF2-40B4-BE49-F238E27FC236}">
                <a16:creationId xmlns:a16="http://schemas.microsoft.com/office/drawing/2014/main" id="{2EF12D4A-68C1-4C86-9602-1E69C74E7674}"/>
              </a:ext>
            </a:extLst>
          </p:cNvPr>
          <p:cNvSpPr txBox="1">
            <a:spLocks noChangeArrowheads="1"/>
          </p:cNvSpPr>
          <p:nvPr/>
        </p:nvSpPr>
        <p:spPr bwMode="auto">
          <a:xfrm>
            <a:off x="698822" y="2132856"/>
            <a:ext cx="541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sz="1400" b="1" dirty="0"/>
              <a:t> La indicación de medición se realiza a través de </a:t>
            </a:r>
            <a:r>
              <a:rPr lang="es-ES_tradnl" altLang="es-CL" sz="1400" b="1" dirty="0">
                <a:solidFill>
                  <a:srgbClr val="FF0000"/>
                </a:solidFill>
              </a:rPr>
              <a:t>dígitos</a:t>
            </a:r>
            <a:r>
              <a:rPr lang="es-ES_tradnl" altLang="es-CL" sz="1400" b="1" dirty="0"/>
              <a:t> visualizados en una pantalla de cristal liquido.</a:t>
            </a:r>
          </a:p>
        </p:txBody>
      </p:sp>
      <p:sp>
        <p:nvSpPr>
          <p:cNvPr id="15" name="Text Box 4">
            <a:extLst>
              <a:ext uri="{FF2B5EF4-FFF2-40B4-BE49-F238E27FC236}">
                <a16:creationId xmlns:a16="http://schemas.microsoft.com/office/drawing/2014/main" id="{8FFC6EE4-7E2B-4161-8747-4A4DDBD1D174}"/>
              </a:ext>
            </a:extLst>
          </p:cNvPr>
          <p:cNvSpPr txBox="1">
            <a:spLocks noChangeArrowheads="1"/>
          </p:cNvSpPr>
          <p:nvPr/>
        </p:nvSpPr>
        <p:spPr bwMode="auto">
          <a:xfrm>
            <a:off x="683568" y="2833191"/>
            <a:ext cx="5562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sz="1400" b="1" dirty="0"/>
              <a:t> La medición es más </a:t>
            </a:r>
            <a:r>
              <a:rPr lang="es-ES_tradnl" altLang="es-CL" sz="1400" b="1" dirty="0">
                <a:solidFill>
                  <a:srgbClr val="FF0000"/>
                </a:solidFill>
              </a:rPr>
              <a:t>precisa</a:t>
            </a:r>
            <a:r>
              <a:rPr lang="es-ES_tradnl" altLang="es-CL" sz="1400" b="1" dirty="0"/>
              <a:t>, pero a su vez más </a:t>
            </a:r>
            <a:r>
              <a:rPr lang="es-ES_tradnl" altLang="es-CL" sz="1400" b="1" dirty="0">
                <a:solidFill>
                  <a:srgbClr val="FF0000"/>
                </a:solidFill>
              </a:rPr>
              <a:t>lenta</a:t>
            </a:r>
            <a:r>
              <a:rPr lang="es-ES_tradnl" altLang="es-CL" sz="1400" b="1" dirty="0"/>
              <a:t>.</a:t>
            </a:r>
          </a:p>
        </p:txBody>
      </p:sp>
      <p:sp>
        <p:nvSpPr>
          <p:cNvPr id="16" name="Text Box 5">
            <a:extLst>
              <a:ext uri="{FF2B5EF4-FFF2-40B4-BE49-F238E27FC236}">
                <a16:creationId xmlns:a16="http://schemas.microsoft.com/office/drawing/2014/main" id="{A8D39DAC-FF15-4A8D-B20F-4FC3EECDA8FA}"/>
              </a:ext>
            </a:extLst>
          </p:cNvPr>
          <p:cNvSpPr txBox="1">
            <a:spLocks noChangeArrowheads="1"/>
          </p:cNvSpPr>
          <p:nvPr/>
        </p:nvSpPr>
        <p:spPr bwMode="auto">
          <a:xfrm>
            <a:off x="698822" y="3361656"/>
            <a:ext cx="5638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sz="1400" b="1"/>
              <a:t> Soportan mayores intensidades, son más precisos cuando la medición se realiza bajo condiciones de trabajo difíciles, como </a:t>
            </a:r>
            <a:r>
              <a:rPr lang="es-ES_tradnl" altLang="es-CL" sz="1400" b="1">
                <a:solidFill>
                  <a:srgbClr val="FF0000"/>
                </a:solidFill>
              </a:rPr>
              <a:t>vibraciones</a:t>
            </a:r>
            <a:r>
              <a:rPr lang="es-ES_tradnl" altLang="es-CL" sz="1400" b="1"/>
              <a:t>.</a:t>
            </a:r>
          </a:p>
        </p:txBody>
      </p:sp>
      <p:sp>
        <p:nvSpPr>
          <p:cNvPr id="17" name="Text Box 6">
            <a:extLst>
              <a:ext uri="{FF2B5EF4-FFF2-40B4-BE49-F238E27FC236}">
                <a16:creationId xmlns:a16="http://schemas.microsoft.com/office/drawing/2014/main" id="{5FDE048E-6701-42CF-AE3E-5DBA655EFA39}"/>
              </a:ext>
            </a:extLst>
          </p:cNvPr>
          <p:cNvSpPr txBox="1">
            <a:spLocks noChangeArrowheads="1"/>
          </p:cNvSpPr>
          <p:nvPr/>
        </p:nvSpPr>
        <p:spPr bwMode="auto">
          <a:xfrm>
            <a:off x="698822" y="4221088"/>
            <a:ext cx="5562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sz="1400" b="1"/>
              <a:t> Dispone de elementos y circuitos de </a:t>
            </a:r>
            <a:r>
              <a:rPr lang="es-ES_tradnl" altLang="es-CL" sz="1400" b="1">
                <a:solidFill>
                  <a:srgbClr val="FF0000"/>
                </a:solidFill>
              </a:rPr>
              <a:t>protección</a:t>
            </a:r>
            <a:r>
              <a:rPr lang="es-ES_tradnl" altLang="es-CL" sz="1400" b="1"/>
              <a:t> que hacen que se </a:t>
            </a:r>
            <a:r>
              <a:rPr lang="es-ES_tradnl" altLang="es-CL" sz="1400" b="1">
                <a:solidFill>
                  <a:srgbClr val="FF0000"/>
                </a:solidFill>
              </a:rPr>
              <a:t>bloquee</a:t>
            </a:r>
            <a:r>
              <a:rPr lang="es-ES_tradnl" altLang="es-CL" sz="1400" b="1"/>
              <a:t> en caso de haber seleccionado una escala equivocada.</a:t>
            </a:r>
          </a:p>
        </p:txBody>
      </p:sp>
      <p:sp>
        <p:nvSpPr>
          <p:cNvPr id="18" name="Text Box 7">
            <a:extLst>
              <a:ext uri="{FF2B5EF4-FFF2-40B4-BE49-F238E27FC236}">
                <a16:creationId xmlns:a16="http://schemas.microsoft.com/office/drawing/2014/main" id="{79F46CFE-963D-4A46-8E0F-A175E1B57866}"/>
              </a:ext>
            </a:extLst>
          </p:cNvPr>
          <p:cNvSpPr txBox="1">
            <a:spLocks noChangeArrowheads="1"/>
          </p:cNvSpPr>
          <p:nvPr/>
        </p:nvSpPr>
        <p:spPr bwMode="auto">
          <a:xfrm>
            <a:off x="698822" y="5287888"/>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s-ES_tradnl" altLang="es-CL" sz="1400" b="1"/>
              <a:t> Si la polaridad de las puntas de prueba está </a:t>
            </a:r>
            <a:r>
              <a:rPr lang="es-ES_tradnl" altLang="es-CL" sz="1400" b="1">
                <a:solidFill>
                  <a:srgbClr val="FF0000"/>
                </a:solidFill>
              </a:rPr>
              <a:t>invertida</a:t>
            </a:r>
            <a:r>
              <a:rPr lang="es-ES_tradnl" altLang="es-CL" sz="1400" b="1"/>
              <a:t>, aparece en la pantalla el signo </a:t>
            </a:r>
            <a:r>
              <a:rPr lang="es-ES_tradnl" altLang="es-CL" sz="1200" b="1"/>
              <a:t>(</a:t>
            </a:r>
            <a:r>
              <a:rPr lang="es-ES_tradnl" altLang="es-CL" b="1">
                <a:solidFill>
                  <a:srgbClr val="FF0000"/>
                </a:solidFill>
              </a:rPr>
              <a:t>-</a:t>
            </a:r>
            <a:r>
              <a:rPr lang="es-ES_tradnl" altLang="es-CL" sz="1200" b="1"/>
              <a:t>)</a:t>
            </a:r>
            <a:r>
              <a:rPr lang="es-ES_tradnl" altLang="es-CL" sz="1400" b="1"/>
              <a:t>, indicación negativa.</a:t>
            </a:r>
          </a:p>
        </p:txBody>
      </p:sp>
      <p:grpSp>
        <p:nvGrpSpPr>
          <p:cNvPr id="19" name="Group 8">
            <a:extLst>
              <a:ext uri="{FF2B5EF4-FFF2-40B4-BE49-F238E27FC236}">
                <a16:creationId xmlns:a16="http://schemas.microsoft.com/office/drawing/2014/main" id="{C92102B7-5CC5-4301-96D1-0EB5CF7D7E38}"/>
              </a:ext>
            </a:extLst>
          </p:cNvPr>
          <p:cNvGrpSpPr>
            <a:grpSpLocks/>
          </p:cNvGrpSpPr>
          <p:nvPr/>
        </p:nvGrpSpPr>
        <p:grpSpPr bwMode="auto">
          <a:xfrm>
            <a:off x="6464622" y="2066256"/>
            <a:ext cx="2355850" cy="4267200"/>
            <a:chOff x="3920" y="1152"/>
            <a:chExt cx="1484" cy="2688"/>
          </a:xfrm>
        </p:grpSpPr>
        <p:grpSp>
          <p:nvGrpSpPr>
            <p:cNvPr id="20" name="Group 9">
              <a:extLst>
                <a:ext uri="{FF2B5EF4-FFF2-40B4-BE49-F238E27FC236}">
                  <a16:creationId xmlns:a16="http://schemas.microsoft.com/office/drawing/2014/main" id="{42207306-FDC1-482D-8529-B8985633265F}"/>
                </a:ext>
              </a:extLst>
            </p:cNvPr>
            <p:cNvGrpSpPr>
              <a:grpSpLocks/>
            </p:cNvGrpSpPr>
            <p:nvPr/>
          </p:nvGrpSpPr>
          <p:grpSpPr bwMode="auto">
            <a:xfrm>
              <a:off x="3920" y="1152"/>
              <a:ext cx="1484" cy="2688"/>
              <a:chOff x="4128" y="1584"/>
              <a:chExt cx="1223" cy="2214"/>
            </a:xfrm>
          </p:grpSpPr>
          <p:grpSp>
            <p:nvGrpSpPr>
              <p:cNvPr id="22" name="Group 10">
                <a:extLst>
                  <a:ext uri="{FF2B5EF4-FFF2-40B4-BE49-F238E27FC236}">
                    <a16:creationId xmlns:a16="http://schemas.microsoft.com/office/drawing/2014/main" id="{50DFD0EB-DD2F-4134-B155-256F8F06BBDA}"/>
                  </a:ext>
                </a:extLst>
              </p:cNvPr>
              <p:cNvGrpSpPr>
                <a:grpSpLocks/>
              </p:cNvGrpSpPr>
              <p:nvPr/>
            </p:nvGrpSpPr>
            <p:grpSpPr bwMode="auto">
              <a:xfrm>
                <a:off x="4128" y="1584"/>
                <a:ext cx="1223" cy="2214"/>
                <a:chOff x="4128" y="1584"/>
                <a:chExt cx="1223" cy="2214"/>
              </a:xfrm>
            </p:grpSpPr>
            <p:sp>
              <p:nvSpPr>
                <p:cNvPr id="109" name="AutoShape 11">
                  <a:extLst>
                    <a:ext uri="{FF2B5EF4-FFF2-40B4-BE49-F238E27FC236}">
                      <a16:creationId xmlns:a16="http://schemas.microsoft.com/office/drawing/2014/main" id="{F124DBB5-3A7A-44BF-B8DE-EC0E2F8BC00E}"/>
                    </a:ext>
                  </a:extLst>
                </p:cNvPr>
                <p:cNvSpPr>
                  <a:spLocks noChangeArrowheads="1"/>
                </p:cNvSpPr>
                <p:nvPr/>
              </p:nvSpPr>
              <p:spPr bwMode="auto">
                <a:xfrm>
                  <a:off x="4128" y="1584"/>
                  <a:ext cx="1223" cy="2214"/>
                </a:xfrm>
                <a:prstGeom prst="roundRect">
                  <a:avLst>
                    <a:gd name="adj" fmla="val 9912"/>
                  </a:avLst>
                </a:prstGeom>
                <a:solidFill>
                  <a:srgbClr val="FF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s-CL" sz="1200"/>
                </a:p>
              </p:txBody>
            </p:sp>
            <p:sp>
              <p:nvSpPr>
                <p:cNvPr id="110" name="Rectangle 12">
                  <a:extLst>
                    <a:ext uri="{FF2B5EF4-FFF2-40B4-BE49-F238E27FC236}">
                      <a16:creationId xmlns:a16="http://schemas.microsoft.com/office/drawing/2014/main" id="{F340ACEB-0F32-415B-9747-53433ADF9D8E}"/>
                    </a:ext>
                  </a:extLst>
                </p:cNvPr>
                <p:cNvSpPr>
                  <a:spLocks noChangeArrowheads="1"/>
                </p:cNvSpPr>
                <p:nvPr/>
              </p:nvSpPr>
              <p:spPr bwMode="auto">
                <a:xfrm>
                  <a:off x="4161" y="2080"/>
                  <a:ext cx="1157" cy="158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grpSp>
              <p:nvGrpSpPr>
                <p:cNvPr id="111" name="Group 13">
                  <a:extLst>
                    <a:ext uri="{FF2B5EF4-FFF2-40B4-BE49-F238E27FC236}">
                      <a16:creationId xmlns:a16="http://schemas.microsoft.com/office/drawing/2014/main" id="{381C71B2-C5FF-4784-A050-0C302A40BF4C}"/>
                    </a:ext>
                  </a:extLst>
                </p:cNvPr>
                <p:cNvGrpSpPr>
                  <a:grpSpLocks/>
                </p:cNvGrpSpPr>
                <p:nvPr/>
              </p:nvGrpSpPr>
              <p:grpSpPr bwMode="auto">
                <a:xfrm>
                  <a:off x="4279" y="3254"/>
                  <a:ext cx="909" cy="280"/>
                  <a:chOff x="720" y="2304"/>
                  <a:chExt cx="10289" cy="3168"/>
                </a:xfrm>
              </p:grpSpPr>
              <p:grpSp>
                <p:nvGrpSpPr>
                  <p:cNvPr id="115" name="Group 14">
                    <a:extLst>
                      <a:ext uri="{FF2B5EF4-FFF2-40B4-BE49-F238E27FC236}">
                        <a16:creationId xmlns:a16="http://schemas.microsoft.com/office/drawing/2014/main" id="{43EBDFA3-3F95-4281-A9B3-85394FF18439}"/>
                      </a:ext>
                    </a:extLst>
                  </p:cNvPr>
                  <p:cNvGrpSpPr>
                    <a:grpSpLocks/>
                  </p:cNvGrpSpPr>
                  <p:nvPr/>
                </p:nvGrpSpPr>
                <p:grpSpPr bwMode="auto">
                  <a:xfrm>
                    <a:off x="720" y="2304"/>
                    <a:ext cx="2016" cy="3168"/>
                    <a:chOff x="720" y="2304"/>
                    <a:chExt cx="2016" cy="3168"/>
                  </a:xfrm>
                </p:grpSpPr>
                <p:grpSp>
                  <p:nvGrpSpPr>
                    <p:cNvPr id="140" name="Group 15">
                      <a:extLst>
                        <a:ext uri="{FF2B5EF4-FFF2-40B4-BE49-F238E27FC236}">
                          <a16:creationId xmlns:a16="http://schemas.microsoft.com/office/drawing/2014/main" id="{A889AF22-C344-47BF-9555-5DC5FF3340C7}"/>
                        </a:ext>
                      </a:extLst>
                    </p:cNvPr>
                    <p:cNvGrpSpPr>
                      <a:grpSpLocks/>
                    </p:cNvGrpSpPr>
                    <p:nvPr/>
                  </p:nvGrpSpPr>
                  <p:grpSpPr bwMode="auto">
                    <a:xfrm>
                      <a:off x="720" y="2304"/>
                      <a:ext cx="2016" cy="3168"/>
                      <a:chOff x="3096" y="2304"/>
                      <a:chExt cx="1008" cy="1584"/>
                    </a:xfrm>
                  </p:grpSpPr>
                  <p:sp>
                    <p:nvSpPr>
                      <p:cNvPr id="142" name="AutoShape 16">
                        <a:extLst>
                          <a:ext uri="{FF2B5EF4-FFF2-40B4-BE49-F238E27FC236}">
                            <a16:creationId xmlns:a16="http://schemas.microsoft.com/office/drawing/2014/main" id="{F9C8F42C-B9E2-41D6-8619-6BE07BD164F0}"/>
                          </a:ext>
                        </a:extLst>
                      </p:cNvPr>
                      <p:cNvSpPr>
                        <a:spLocks noChangeArrowheads="1"/>
                      </p:cNvSpPr>
                      <p:nvPr/>
                    </p:nvSpPr>
                    <p:spPr bwMode="auto">
                      <a:xfrm>
                        <a:off x="3168" y="2304"/>
                        <a:ext cx="864" cy="1008"/>
                      </a:xfrm>
                      <a:prstGeom prst="roundRect">
                        <a:avLst>
                          <a:gd name="adj" fmla="val 16667"/>
                        </a:avLst>
                      </a:prstGeom>
                      <a:solidFill>
                        <a:srgbClr val="FF0000"/>
                      </a:solidFill>
                      <a:ln w="9525">
                        <a:solidFill>
                          <a:srgbClr val="000000"/>
                        </a:solidFill>
                        <a:round/>
                        <a:headEnd/>
                        <a:tailEnd/>
                      </a:ln>
                    </p:spPr>
                    <p:txBody>
                      <a:bodyPr/>
                      <a:lstStyle/>
                      <a:p>
                        <a:endParaRPr lang="es-CL" sz="1200"/>
                      </a:p>
                    </p:txBody>
                  </p:sp>
                  <p:sp>
                    <p:nvSpPr>
                      <p:cNvPr id="143" name="Oval 17">
                        <a:extLst>
                          <a:ext uri="{FF2B5EF4-FFF2-40B4-BE49-F238E27FC236}">
                            <a16:creationId xmlns:a16="http://schemas.microsoft.com/office/drawing/2014/main" id="{36F3B93E-D4EE-48A2-8743-D3C58CC122BC}"/>
                          </a:ext>
                        </a:extLst>
                      </p:cNvPr>
                      <p:cNvSpPr>
                        <a:spLocks noChangeArrowheads="1"/>
                      </p:cNvSpPr>
                      <p:nvPr/>
                    </p:nvSpPr>
                    <p:spPr bwMode="auto">
                      <a:xfrm>
                        <a:off x="3096" y="2880"/>
                        <a:ext cx="1008" cy="1008"/>
                      </a:xfrm>
                      <a:prstGeom prst="ellipse">
                        <a:avLst/>
                      </a:prstGeom>
                      <a:solidFill>
                        <a:srgbClr val="FF0000"/>
                      </a:solidFill>
                      <a:ln w="9525">
                        <a:solidFill>
                          <a:srgbClr val="000000"/>
                        </a:solidFill>
                        <a:round/>
                        <a:headEnd/>
                        <a:tailEnd/>
                      </a:ln>
                    </p:spPr>
                    <p:txBody>
                      <a:bodyPr/>
                      <a:lstStyle/>
                      <a:p>
                        <a:endParaRPr lang="es-CL" sz="1200"/>
                      </a:p>
                    </p:txBody>
                  </p:sp>
                  <p:sp>
                    <p:nvSpPr>
                      <p:cNvPr id="144" name="Oval 18">
                        <a:extLst>
                          <a:ext uri="{FF2B5EF4-FFF2-40B4-BE49-F238E27FC236}">
                            <a16:creationId xmlns:a16="http://schemas.microsoft.com/office/drawing/2014/main" id="{64CBAF77-F213-41EC-9832-3CD7D801EB82}"/>
                          </a:ext>
                        </a:extLst>
                      </p:cNvPr>
                      <p:cNvSpPr>
                        <a:spLocks noChangeArrowheads="1"/>
                      </p:cNvSpPr>
                      <p:nvPr/>
                    </p:nvSpPr>
                    <p:spPr bwMode="auto">
                      <a:xfrm>
                        <a:off x="3240" y="3024"/>
                        <a:ext cx="720" cy="720"/>
                      </a:xfrm>
                      <a:prstGeom prst="ellipse">
                        <a:avLst/>
                      </a:prstGeom>
                      <a:solidFill>
                        <a:srgbClr val="FFFFFF"/>
                      </a:solidFill>
                      <a:ln w="9525">
                        <a:solidFill>
                          <a:srgbClr val="000000"/>
                        </a:solidFill>
                        <a:round/>
                        <a:headEnd/>
                        <a:tailEnd/>
                      </a:ln>
                    </p:spPr>
                    <p:txBody>
                      <a:bodyPr/>
                      <a:lstStyle/>
                      <a:p>
                        <a:endParaRPr lang="es-CL" sz="1200"/>
                      </a:p>
                    </p:txBody>
                  </p:sp>
                  <p:sp>
                    <p:nvSpPr>
                      <p:cNvPr id="145" name="Oval 19">
                        <a:extLst>
                          <a:ext uri="{FF2B5EF4-FFF2-40B4-BE49-F238E27FC236}">
                            <a16:creationId xmlns:a16="http://schemas.microsoft.com/office/drawing/2014/main" id="{C0C788B3-40FB-470C-BA50-BB0B09A98C4D}"/>
                          </a:ext>
                        </a:extLst>
                      </p:cNvPr>
                      <p:cNvSpPr>
                        <a:spLocks noChangeArrowheads="1"/>
                      </p:cNvSpPr>
                      <p:nvPr/>
                    </p:nvSpPr>
                    <p:spPr bwMode="auto">
                      <a:xfrm>
                        <a:off x="3384" y="3168"/>
                        <a:ext cx="432" cy="432"/>
                      </a:xfrm>
                      <a:prstGeom prst="ellipse">
                        <a:avLst/>
                      </a:prstGeom>
                      <a:solidFill>
                        <a:srgbClr val="000000"/>
                      </a:solidFill>
                      <a:ln w="9525">
                        <a:solidFill>
                          <a:srgbClr val="000000"/>
                        </a:solidFill>
                        <a:round/>
                        <a:headEnd/>
                        <a:tailEnd/>
                      </a:ln>
                    </p:spPr>
                    <p:txBody>
                      <a:bodyPr/>
                      <a:lstStyle/>
                      <a:p>
                        <a:endParaRPr lang="es-CL" sz="1200"/>
                      </a:p>
                    </p:txBody>
                  </p:sp>
                  <p:sp>
                    <p:nvSpPr>
                      <p:cNvPr id="146" name="AutoShape 20">
                        <a:extLst>
                          <a:ext uri="{FF2B5EF4-FFF2-40B4-BE49-F238E27FC236}">
                            <a16:creationId xmlns:a16="http://schemas.microsoft.com/office/drawing/2014/main" id="{5C7FF8D9-CAB2-4EA6-9B5F-4ADCD5DA3579}"/>
                          </a:ext>
                        </a:extLst>
                      </p:cNvPr>
                      <p:cNvSpPr>
                        <a:spLocks noChangeArrowheads="1"/>
                      </p:cNvSpPr>
                      <p:nvPr/>
                    </p:nvSpPr>
                    <p:spPr bwMode="auto">
                      <a:xfrm>
                        <a:off x="3208"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sz="1200"/>
                      </a:p>
                    </p:txBody>
                  </p:sp>
                </p:grpSp>
                <p:sp>
                  <p:nvSpPr>
                    <p:cNvPr id="141" name="WordArt 21">
                      <a:extLst>
                        <a:ext uri="{FF2B5EF4-FFF2-40B4-BE49-F238E27FC236}">
                          <a16:creationId xmlns:a16="http://schemas.microsoft.com/office/drawing/2014/main" id="{F1DBFF37-CE5A-4ABA-9283-CA16EA968E17}"/>
                        </a:ext>
                      </a:extLst>
                    </p:cNvPr>
                    <p:cNvSpPr>
                      <a:spLocks noChangeArrowheads="1" noChangeShapeType="1" noTextEdit="1"/>
                    </p:cNvSpPr>
                    <p:nvPr/>
                  </p:nvSpPr>
                  <p:spPr bwMode="auto">
                    <a:xfrm>
                      <a:off x="1296" y="2592"/>
                      <a:ext cx="314" cy="5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100" kern="10">
                          <a:ln w="3175">
                            <a:solidFill>
                              <a:srgbClr val="000000"/>
                            </a:solidFill>
                            <a:round/>
                            <a:headEnd/>
                            <a:tailEnd/>
                          </a:ln>
                          <a:solidFill>
                            <a:srgbClr val="000000"/>
                          </a:solidFill>
                          <a:latin typeface="Arial" panose="020B0604020202020204" pitchFamily="34" charset="0"/>
                          <a:cs typeface="Arial" panose="020B0604020202020204" pitchFamily="34" charset="0"/>
                        </a:rPr>
                        <a:t>V</a:t>
                      </a:r>
                    </a:p>
                  </p:txBody>
                </p:sp>
              </p:grpSp>
              <p:grpSp>
                <p:nvGrpSpPr>
                  <p:cNvPr id="116" name="Group 22">
                    <a:extLst>
                      <a:ext uri="{FF2B5EF4-FFF2-40B4-BE49-F238E27FC236}">
                        <a16:creationId xmlns:a16="http://schemas.microsoft.com/office/drawing/2014/main" id="{45CED4DF-6DD5-4BFF-B565-80E7D6C00539}"/>
                      </a:ext>
                    </a:extLst>
                  </p:cNvPr>
                  <p:cNvGrpSpPr>
                    <a:grpSpLocks/>
                  </p:cNvGrpSpPr>
                  <p:nvPr/>
                </p:nvGrpSpPr>
                <p:grpSpPr bwMode="auto">
                  <a:xfrm>
                    <a:off x="3536" y="2304"/>
                    <a:ext cx="2016" cy="3168"/>
                    <a:chOff x="3536" y="2304"/>
                    <a:chExt cx="2016" cy="3168"/>
                  </a:xfrm>
                </p:grpSpPr>
                <p:grpSp>
                  <p:nvGrpSpPr>
                    <p:cNvPr id="133" name="Group 23">
                      <a:extLst>
                        <a:ext uri="{FF2B5EF4-FFF2-40B4-BE49-F238E27FC236}">
                          <a16:creationId xmlns:a16="http://schemas.microsoft.com/office/drawing/2014/main" id="{93458134-3FBC-40CF-B218-27F34288B918}"/>
                        </a:ext>
                      </a:extLst>
                    </p:cNvPr>
                    <p:cNvGrpSpPr>
                      <a:grpSpLocks/>
                    </p:cNvGrpSpPr>
                    <p:nvPr/>
                  </p:nvGrpSpPr>
                  <p:grpSpPr bwMode="auto">
                    <a:xfrm>
                      <a:off x="3536" y="2304"/>
                      <a:ext cx="2016" cy="3168"/>
                      <a:chOff x="4608" y="2304"/>
                      <a:chExt cx="1008" cy="1584"/>
                    </a:xfrm>
                  </p:grpSpPr>
                  <p:sp>
                    <p:nvSpPr>
                      <p:cNvPr id="135" name="AutoShape 24">
                        <a:extLst>
                          <a:ext uri="{FF2B5EF4-FFF2-40B4-BE49-F238E27FC236}">
                            <a16:creationId xmlns:a16="http://schemas.microsoft.com/office/drawing/2014/main" id="{AF0A1C65-3158-49EC-B1DF-31A5ED61E583}"/>
                          </a:ext>
                        </a:extLst>
                      </p:cNvPr>
                      <p:cNvSpPr>
                        <a:spLocks noChangeArrowheads="1"/>
                      </p:cNvSpPr>
                      <p:nvPr/>
                    </p:nvSpPr>
                    <p:spPr bwMode="auto">
                      <a:xfrm>
                        <a:off x="4680" y="2304"/>
                        <a:ext cx="864" cy="1008"/>
                      </a:xfrm>
                      <a:prstGeom prst="roundRect">
                        <a:avLst>
                          <a:gd name="adj" fmla="val 16667"/>
                        </a:avLst>
                      </a:prstGeom>
                      <a:solidFill>
                        <a:srgbClr val="000000"/>
                      </a:solidFill>
                      <a:ln w="9525">
                        <a:solidFill>
                          <a:srgbClr val="000000"/>
                        </a:solidFill>
                        <a:round/>
                        <a:headEnd/>
                        <a:tailEnd/>
                      </a:ln>
                    </p:spPr>
                    <p:txBody>
                      <a:bodyPr/>
                      <a:lstStyle/>
                      <a:p>
                        <a:endParaRPr lang="es-CL" sz="1200"/>
                      </a:p>
                    </p:txBody>
                  </p:sp>
                  <p:sp>
                    <p:nvSpPr>
                      <p:cNvPr id="136" name="AutoShape 25">
                        <a:extLst>
                          <a:ext uri="{FF2B5EF4-FFF2-40B4-BE49-F238E27FC236}">
                            <a16:creationId xmlns:a16="http://schemas.microsoft.com/office/drawing/2014/main" id="{97C4BF81-BBD7-45CD-A83F-A15DACAB423E}"/>
                          </a:ext>
                        </a:extLst>
                      </p:cNvPr>
                      <p:cNvSpPr>
                        <a:spLocks noChangeArrowheads="1"/>
                      </p:cNvSpPr>
                      <p:nvPr/>
                    </p:nvSpPr>
                    <p:spPr bwMode="auto">
                      <a:xfrm>
                        <a:off x="4712"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sz="1200"/>
                      </a:p>
                    </p:txBody>
                  </p:sp>
                  <p:sp>
                    <p:nvSpPr>
                      <p:cNvPr id="137" name="Oval 26">
                        <a:extLst>
                          <a:ext uri="{FF2B5EF4-FFF2-40B4-BE49-F238E27FC236}">
                            <a16:creationId xmlns:a16="http://schemas.microsoft.com/office/drawing/2014/main" id="{FC33F565-EF11-4BAD-A811-1BB34A18D7F0}"/>
                          </a:ext>
                        </a:extLst>
                      </p:cNvPr>
                      <p:cNvSpPr>
                        <a:spLocks noChangeArrowheads="1"/>
                      </p:cNvSpPr>
                      <p:nvPr/>
                    </p:nvSpPr>
                    <p:spPr bwMode="auto">
                      <a:xfrm>
                        <a:off x="4608" y="2880"/>
                        <a:ext cx="1008" cy="1008"/>
                      </a:xfrm>
                      <a:prstGeom prst="ellipse">
                        <a:avLst/>
                      </a:prstGeom>
                      <a:solidFill>
                        <a:srgbClr val="000000"/>
                      </a:solidFill>
                      <a:ln w="9525">
                        <a:solidFill>
                          <a:srgbClr val="000000"/>
                        </a:solidFill>
                        <a:round/>
                        <a:headEnd/>
                        <a:tailEnd/>
                      </a:ln>
                    </p:spPr>
                    <p:txBody>
                      <a:bodyPr/>
                      <a:lstStyle/>
                      <a:p>
                        <a:endParaRPr lang="es-CL" sz="1200"/>
                      </a:p>
                    </p:txBody>
                  </p:sp>
                  <p:sp>
                    <p:nvSpPr>
                      <p:cNvPr id="138" name="Oval 27">
                        <a:extLst>
                          <a:ext uri="{FF2B5EF4-FFF2-40B4-BE49-F238E27FC236}">
                            <a16:creationId xmlns:a16="http://schemas.microsoft.com/office/drawing/2014/main" id="{3B883402-41F1-4FDC-9BD3-B0F207E47CE8}"/>
                          </a:ext>
                        </a:extLst>
                      </p:cNvPr>
                      <p:cNvSpPr>
                        <a:spLocks noChangeArrowheads="1"/>
                      </p:cNvSpPr>
                      <p:nvPr/>
                    </p:nvSpPr>
                    <p:spPr bwMode="auto">
                      <a:xfrm>
                        <a:off x="4752" y="3024"/>
                        <a:ext cx="720" cy="720"/>
                      </a:xfrm>
                      <a:prstGeom prst="ellipse">
                        <a:avLst/>
                      </a:prstGeom>
                      <a:solidFill>
                        <a:srgbClr val="FFFFFF"/>
                      </a:solidFill>
                      <a:ln w="9525">
                        <a:solidFill>
                          <a:srgbClr val="000000"/>
                        </a:solidFill>
                        <a:round/>
                        <a:headEnd/>
                        <a:tailEnd/>
                      </a:ln>
                    </p:spPr>
                    <p:txBody>
                      <a:bodyPr/>
                      <a:lstStyle/>
                      <a:p>
                        <a:endParaRPr lang="es-CL" sz="1200"/>
                      </a:p>
                    </p:txBody>
                  </p:sp>
                  <p:sp>
                    <p:nvSpPr>
                      <p:cNvPr id="139" name="Oval 28">
                        <a:extLst>
                          <a:ext uri="{FF2B5EF4-FFF2-40B4-BE49-F238E27FC236}">
                            <a16:creationId xmlns:a16="http://schemas.microsoft.com/office/drawing/2014/main" id="{0B6E6AEA-9C82-4F59-A6E3-C350CA4FCF6C}"/>
                          </a:ext>
                        </a:extLst>
                      </p:cNvPr>
                      <p:cNvSpPr>
                        <a:spLocks noChangeArrowheads="1"/>
                      </p:cNvSpPr>
                      <p:nvPr/>
                    </p:nvSpPr>
                    <p:spPr bwMode="auto">
                      <a:xfrm>
                        <a:off x="4896" y="3168"/>
                        <a:ext cx="432" cy="432"/>
                      </a:xfrm>
                      <a:prstGeom prst="ellipse">
                        <a:avLst/>
                      </a:prstGeom>
                      <a:solidFill>
                        <a:srgbClr val="000000"/>
                      </a:solidFill>
                      <a:ln w="9525">
                        <a:solidFill>
                          <a:srgbClr val="000000"/>
                        </a:solidFill>
                        <a:round/>
                        <a:headEnd/>
                        <a:tailEnd/>
                      </a:ln>
                    </p:spPr>
                    <p:txBody>
                      <a:bodyPr/>
                      <a:lstStyle/>
                      <a:p>
                        <a:endParaRPr lang="es-CL" sz="1200"/>
                      </a:p>
                    </p:txBody>
                  </p:sp>
                </p:grpSp>
                <p:sp>
                  <p:nvSpPr>
                    <p:cNvPr id="134" name="WordArt 29">
                      <a:extLst>
                        <a:ext uri="{FF2B5EF4-FFF2-40B4-BE49-F238E27FC236}">
                          <a16:creationId xmlns:a16="http://schemas.microsoft.com/office/drawing/2014/main" id="{BFDB2D06-06DB-4847-8102-B1F2B3AF7F6D}"/>
                        </a:ext>
                      </a:extLst>
                    </p:cNvPr>
                    <p:cNvSpPr>
                      <a:spLocks noChangeArrowheads="1" noChangeShapeType="1" noTextEdit="1"/>
                    </p:cNvSpPr>
                    <p:nvPr/>
                  </p:nvSpPr>
                  <p:spPr bwMode="auto">
                    <a:xfrm>
                      <a:off x="3968" y="2592"/>
                      <a:ext cx="1152" cy="5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100" kern="10">
                          <a:ln w="3175">
                            <a:solidFill>
                              <a:srgbClr val="000000"/>
                            </a:solidFill>
                            <a:round/>
                            <a:headEnd/>
                            <a:tailEnd/>
                          </a:ln>
                          <a:solidFill>
                            <a:srgbClr val="000000"/>
                          </a:solidFill>
                          <a:latin typeface="Arial" panose="020B0604020202020204" pitchFamily="34" charset="0"/>
                          <a:cs typeface="Arial" panose="020B0604020202020204" pitchFamily="34" charset="0"/>
                        </a:rPr>
                        <a:t>COM</a:t>
                      </a:r>
                    </a:p>
                  </p:txBody>
                </p:sp>
              </p:grpSp>
              <p:grpSp>
                <p:nvGrpSpPr>
                  <p:cNvPr id="117" name="Group 30">
                    <a:extLst>
                      <a:ext uri="{FF2B5EF4-FFF2-40B4-BE49-F238E27FC236}">
                        <a16:creationId xmlns:a16="http://schemas.microsoft.com/office/drawing/2014/main" id="{62FF40B3-4685-4C33-9E32-8FB293FC8266}"/>
                      </a:ext>
                    </a:extLst>
                  </p:cNvPr>
                  <p:cNvGrpSpPr>
                    <a:grpSpLocks/>
                  </p:cNvGrpSpPr>
                  <p:nvPr/>
                </p:nvGrpSpPr>
                <p:grpSpPr bwMode="auto">
                  <a:xfrm>
                    <a:off x="6353" y="2304"/>
                    <a:ext cx="2016" cy="3168"/>
                    <a:chOff x="6353" y="2304"/>
                    <a:chExt cx="2016" cy="3168"/>
                  </a:xfrm>
                </p:grpSpPr>
                <p:grpSp>
                  <p:nvGrpSpPr>
                    <p:cNvPr id="126" name="Group 31">
                      <a:extLst>
                        <a:ext uri="{FF2B5EF4-FFF2-40B4-BE49-F238E27FC236}">
                          <a16:creationId xmlns:a16="http://schemas.microsoft.com/office/drawing/2014/main" id="{B484D94A-6B91-4F23-9247-B18F8270DA04}"/>
                        </a:ext>
                      </a:extLst>
                    </p:cNvPr>
                    <p:cNvGrpSpPr>
                      <a:grpSpLocks/>
                    </p:cNvGrpSpPr>
                    <p:nvPr/>
                  </p:nvGrpSpPr>
                  <p:grpSpPr bwMode="auto">
                    <a:xfrm>
                      <a:off x="6353" y="2304"/>
                      <a:ext cx="2016" cy="3168"/>
                      <a:chOff x="6192" y="2304"/>
                      <a:chExt cx="1008" cy="1584"/>
                    </a:xfrm>
                  </p:grpSpPr>
                  <p:sp>
                    <p:nvSpPr>
                      <p:cNvPr id="128" name="AutoShape 32">
                        <a:extLst>
                          <a:ext uri="{FF2B5EF4-FFF2-40B4-BE49-F238E27FC236}">
                            <a16:creationId xmlns:a16="http://schemas.microsoft.com/office/drawing/2014/main" id="{F8EB3D17-4CDC-4952-8926-905DD17F1030}"/>
                          </a:ext>
                        </a:extLst>
                      </p:cNvPr>
                      <p:cNvSpPr>
                        <a:spLocks noChangeArrowheads="1"/>
                      </p:cNvSpPr>
                      <p:nvPr/>
                    </p:nvSpPr>
                    <p:spPr bwMode="auto">
                      <a:xfrm>
                        <a:off x="6264"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sz="1200"/>
                      </a:p>
                    </p:txBody>
                  </p:sp>
                  <p:sp>
                    <p:nvSpPr>
                      <p:cNvPr id="129" name="AutoShape 33">
                        <a:extLst>
                          <a:ext uri="{FF2B5EF4-FFF2-40B4-BE49-F238E27FC236}">
                            <a16:creationId xmlns:a16="http://schemas.microsoft.com/office/drawing/2014/main" id="{62A32C33-2500-42B2-A525-310A487CE931}"/>
                          </a:ext>
                        </a:extLst>
                      </p:cNvPr>
                      <p:cNvSpPr>
                        <a:spLocks noChangeArrowheads="1"/>
                      </p:cNvSpPr>
                      <p:nvPr/>
                    </p:nvSpPr>
                    <p:spPr bwMode="auto">
                      <a:xfrm>
                        <a:off x="6296"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sz="1200"/>
                      </a:p>
                    </p:txBody>
                  </p:sp>
                  <p:sp>
                    <p:nvSpPr>
                      <p:cNvPr id="130" name="Oval 34">
                        <a:extLst>
                          <a:ext uri="{FF2B5EF4-FFF2-40B4-BE49-F238E27FC236}">
                            <a16:creationId xmlns:a16="http://schemas.microsoft.com/office/drawing/2014/main" id="{CF697F14-0D65-4FF0-A949-0CB1F71FF36E}"/>
                          </a:ext>
                        </a:extLst>
                      </p:cNvPr>
                      <p:cNvSpPr>
                        <a:spLocks noChangeArrowheads="1"/>
                      </p:cNvSpPr>
                      <p:nvPr/>
                    </p:nvSpPr>
                    <p:spPr bwMode="auto">
                      <a:xfrm>
                        <a:off x="6192" y="2880"/>
                        <a:ext cx="1008" cy="1008"/>
                      </a:xfrm>
                      <a:prstGeom prst="ellipse">
                        <a:avLst/>
                      </a:prstGeom>
                      <a:solidFill>
                        <a:srgbClr val="00CCFF"/>
                      </a:solidFill>
                      <a:ln w="9525">
                        <a:solidFill>
                          <a:srgbClr val="000000"/>
                        </a:solidFill>
                        <a:round/>
                        <a:headEnd/>
                        <a:tailEnd/>
                      </a:ln>
                    </p:spPr>
                    <p:txBody>
                      <a:bodyPr/>
                      <a:lstStyle/>
                      <a:p>
                        <a:endParaRPr lang="es-CL" sz="1200"/>
                      </a:p>
                    </p:txBody>
                  </p:sp>
                  <p:sp>
                    <p:nvSpPr>
                      <p:cNvPr id="131" name="Oval 35">
                        <a:extLst>
                          <a:ext uri="{FF2B5EF4-FFF2-40B4-BE49-F238E27FC236}">
                            <a16:creationId xmlns:a16="http://schemas.microsoft.com/office/drawing/2014/main" id="{8DB7DFBF-39FA-4D6C-9E00-FCD3064893FD}"/>
                          </a:ext>
                        </a:extLst>
                      </p:cNvPr>
                      <p:cNvSpPr>
                        <a:spLocks noChangeArrowheads="1"/>
                      </p:cNvSpPr>
                      <p:nvPr/>
                    </p:nvSpPr>
                    <p:spPr bwMode="auto">
                      <a:xfrm>
                        <a:off x="6336" y="3024"/>
                        <a:ext cx="720" cy="720"/>
                      </a:xfrm>
                      <a:prstGeom prst="ellipse">
                        <a:avLst/>
                      </a:prstGeom>
                      <a:solidFill>
                        <a:srgbClr val="FFFFFF"/>
                      </a:solidFill>
                      <a:ln w="9525">
                        <a:solidFill>
                          <a:srgbClr val="000000"/>
                        </a:solidFill>
                        <a:round/>
                        <a:headEnd/>
                        <a:tailEnd/>
                      </a:ln>
                    </p:spPr>
                    <p:txBody>
                      <a:bodyPr/>
                      <a:lstStyle/>
                      <a:p>
                        <a:endParaRPr lang="es-CL" sz="1200"/>
                      </a:p>
                    </p:txBody>
                  </p:sp>
                  <p:sp>
                    <p:nvSpPr>
                      <p:cNvPr id="132" name="Oval 36">
                        <a:extLst>
                          <a:ext uri="{FF2B5EF4-FFF2-40B4-BE49-F238E27FC236}">
                            <a16:creationId xmlns:a16="http://schemas.microsoft.com/office/drawing/2014/main" id="{9398A447-CFE6-4441-A083-20943D425EE2}"/>
                          </a:ext>
                        </a:extLst>
                      </p:cNvPr>
                      <p:cNvSpPr>
                        <a:spLocks noChangeArrowheads="1"/>
                      </p:cNvSpPr>
                      <p:nvPr/>
                    </p:nvSpPr>
                    <p:spPr bwMode="auto">
                      <a:xfrm>
                        <a:off x="6480" y="3168"/>
                        <a:ext cx="432" cy="432"/>
                      </a:xfrm>
                      <a:prstGeom prst="ellipse">
                        <a:avLst/>
                      </a:prstGeom>
                      <a:solidFill>
                        <a:srgbClr val="000000"/>
                      </a:solidFill>
                      <a:ln w="9525">
                        <a:solidFill>
                          <a:srgbClr val="000000"/>
                        </a:solidFill>
                        <a:round/>
                        <a:headEnd/>
                        <a:tailEnd/>
                      </a:ln>
                    </p:spPr>
                    <p:txBody>
                      <a:bodyPr/>
                      <a:lstStyle/>
                      <a:p>
                        <a:endParaRPr lang="es-CL" sz="1200"/>
                      </a:p>
                    </p:txBody>
                  </p:sp>
                </p:grpSp>
                <p:sp>
                  <p:nvSpPr>
                    <p:cNvPr id="127" name="WordArt 37">
                      <a:extLst>
                        <a:ext uri="{FF2B5EF4-FFF2-40B4-BE49-F238E27FC236}">
                          <a16:creationId xmlns:a16="http://schemas.microsoft.com/office/drawing/2014/main" id="{D6271254-A907-47DC-B9C3-404648D9B11B}"/>
                        </a:ext>
                      </a:extLst>
                    </p:cNvPr>
                    <p:cNvSpPr>
                      <a:spLocks noChangeArrowheads="1" noChangeShapeType="1" noTextEdit="1"/>
                    </p:cNvSpPr>
                    <p:nvPr/>
                  </p:nvSpPr>
                  <p:spPr bwMode="auto">
                    <a:xfrm>
                      <a:off x="7019" y="2592"/>
                      <a:ext cx="684" cy="5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200" kern="10">
                          <a:ln w="3175">
                            <a:solidFill>
                              <a:srgbClr val="000000"/>
                            </a:solidFill>
                            <a:round/>
                            <a:headEnd/>
                            <a:tailEnd/>
                          </a:ln>
                          <a:solidFill>
                            <a:srgbClr val="000000"/>
                          </a:solidFill>
                          <a:latin typeface="Arial" panose="020B0604020202020204" pitchFamily="34" charset="0"/>
                          <a:cs typeface="Arial" panose="020B0604020202020204" pitchFamily="34" charset="0"/>
                        </a:rPr>
                        <a:t>mA</a:t>
                      </a:r>
                    </a:p>
                  </p:txBody>
                </p:sp>
              </p:grpSp>
              <p:grpSp>
                <p:nvGrpSpPr>
                  <p:cNvPr id="118" name="Group 38">
                    <a:extLst>
                      <a:ext uri="{FF2B5EF4-FFF2-40B4-BE49-F238E27FC236}">
                        <a16:creationId xmlns:a16="http://schemas.microsoft.com/office/drawing/2014/main" id="{13DEAF38-E757-46D8-9027-823A7D775479}"/>
                      </a:ext>
                    </a:extLst>
                  </p:cNvPr>
                  <p:cNvGrpSpPr>
                    <a:grpSpLocks/>
                  </p:cNvGrpSpPr>
                  <p:nvPr/>
                </p:nvGrpSpPr>
                <p:grpSpPr bwMode="auto">
                  <a:xfrm>
                    <a:off x="8993" y="2304"/>
                    <a:ext cx="2016" cy="3168"/>
                    <a:chOff x="8993" y="2304"/>
                    <a:chExt cx="2016" cy="3168"/>
                  </a:xfrm>
                </p:grpSpPr>
                <p:grpSp>
                  <p:nvGrpSpPr>
                    <p:cNvPr id="119" name="Group 39">
                      <a:extLst>
                        <a:ext uri="{FF2B5EF4-FFF2-40B4-BE49-F238E27FC236}">
                          <a16:creationId xmlns:a16="http://schemas.microsoft.com/office/drawing/2014/main" id="{6547A1E9-30B1-4911-B56C-938F0311C1A3}"/>
                        </a:ext>
                      </a:extLst>
                    </p:cNvPr>
                    <p:cNvGrpSpPr>
                      <a:grpSpLocks/>
                    </p:cNvGrpSpPr>
                    <p:nvPr/>
                  </p:nvGrpSpPr>
                  <p:grpSpPr bwMode="auto">
                    <a:xfrm>
                      <a:off x="8993" y="2304"/>
                      <a:ext cx="2016" cy="3168"/>
                      <a:chOff x="7920" y="2304"/>
                      <a:chExt cx="1008" cy="1584"/>
                    </a:xfrm>
                  </p:grpSpPr>
                  <p:sp>
                    <p:nvSpPr>
                      <p:cNvPr id="121" name="AutoShape 40">
                        <a:extLst>
                          <a:ext uri="{FF2B5EF4-FFF2-40B4-BE49-F238E27FC236}">
                            <a16:creationId xmlns:a16="http://schemas.microsoft.com/office/drawing/2014/main" id="{14930566-38F4-417C-A333-C8BABE9CD954}"/>
                          </a:ext>
                        </a:extLst>
                      </p:cNvPr>
                      <p:cNvSpPr>
                        <a:spLocks noChangeArrowheads="1"/>
                      </p:cNvSpPr>
                      <p:nvPr/>
                    </p:nvSpPr>
                    <p:spPr bwMode="auto">
                      <a:xfrm>
                        <a:off x="7992"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sz="1200"/>
                      </a:p>
                    </p:txBody>
                  </p:sp>
                  <p:sp>
                    <p:nvSpPr>
                      <p:cNvPr id="122" name="AutoShape 41">
                        <a:extLst>
                          <a:ext uri="{FF2B5EF4-FFF2-40B4-BE49-F238E27FC236}">
                            <a16:creationId xmlns:a16="http://schemas.microsoft.com/office/drawing/2014/main" id="{42E27784-DCAD-436F-A5F7-3F3CFB588761}"/>
                          </a:ext>
                        </a:extLst>
                      </p:cNvPr>
                      <p:cNvSpPr>
                        <a:spLocks noChangeArrowheads="1"/>
                      </p:cNvSpPr>
                      <p:nvPr/>
                    </p:nvSpPr>
                    <p:spPr bwMode="auto">
                      <a:xfrm>
                        <a:off x="8024"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sz="1200"/>
                      </a:p>
                    </p:txBody>
                  </p:sp>
                  <p:sp>
                    <p:nvSpPr>
                      <p:cNvPr id="123" name="Oval 42">
                        <a:extLst>
                          <a:ext uri="{FF2B5EF4-FFF2-40B4-BE49-F238E27FC236}">
                            <a16:creationId xmlns:a16="http://schemas.microsoft.com/office/drawing/2014/main" id="{422FAF55-1419-40C1-876F-3DADD85988CF}"/>
                          </a:ext>
                        </a:extLst>
                      </p:cNvPr>
                      <p:cNvSpPr>
                        <a:spLocks noChangeArrowheads="1"/>
                      </p:cNvSpPr>
                      <p:nvPr/>
                    </p:nvSpPr>
                    <p:spPr bwMode="auto">
                      <a:xfrm>
                        <a:off x="7920" y="2880"/>
                        <a:ext cx="1008" cy="1008"/>
                      </a:xfrm>
                      <a:prstGeom prst="ellipse">
                        <a:avLst/>
                      </a:prstGeom>
                      <a:solidFill>
                        <a:srgbClr val="00CCFF"/>
                      </a:solidFill>
                      <a:ln w="9525">
                        <a:solidFill>
                          <a:srgbClr val="000000"/>
                        </a:solidFill>
                        <a:round/>
                        <a:headEnd/>
                        <a:tailEnd/>
                      </a:ln>
                    </p:spPr>
                    <p:txBody>
                      <a:bodyPr/>
                      <a:lstStyle/>
                      <a:p>
                        <a:endParaRPr lang="es-CL" sz="1200"/>
                      </a:p>
                    </p:txBody>
                  </p:sp>
                  <p:sp>
                    <p:nvSpPr>
                      <p:cNvPr id="124" name="Oval 43">
                        <a:extLst>
                          <a:ext uri="{FF2B5EF4-FFF2-40B4-BE49-F238E27FC236}">
                            <a16:creationId xmlns:a16="http://schemas.microsoft.com/office/drawing/2014/main" id="{EB8BDDC2-12CD-4E6A-92FB-54C1212142E7}"/>
                          </a:ext>
                        </a:extLst>
                      </p:cNvPr>
                      <p:cNvSpPr>
                        <a:spLocks noChangeArrowheads="1"/>
                      </p:cNvSpPr>
                      <p:nvPr/>
                    </p:nvSpPr>
                    <p:spPr bwMode="auto">
                      <a:xfrm>
                        <a:off x="8064" y="3024"/>
                        <a:ext cx="720" cy="720"/>
                      </a:xfrm>
                      <a:prstGeom prst="ellipse">
                        <a:avLst/>
                      </a:prstGeom>
                      <a:solidFill>
                        <a:srgbClr val="FFFFFF"/>
                      </a:solidFill>
                      <a:ln w="9525">
                        <a:solidFill>
                          <a:srgbClr val="000000"/>
                        </a:solidFill>
                        <a:round/>
                        <a:headEnd/>
                        <a:tailEnd/>
                      </a:ln>
                    </p:spPr>
                    <p:txBody>
                      <a:bodyPr/>
                      <a:lstStyle/>
                      <a:p>
                        <a:endParaRPr lang="es-CL" sz="1200"/>
                      </a:p>
                    </p:txBody>
                  </p:sp>
                  <p:sp>
                    <p:nvSpPr>
                      <p:cNvPr id="125" name="Oval 44">
                        <a:extLst>
                          <a:ext uri="{FF2B5EF4-FFF2-40B4-BE49-F238E27FC236}">
                            <a16:creationId xmlns:a16="http://schemas.microsoft.com/office/drawing/2014/main" id="{933907D7-5AC8-46BE-9E10-6B02CD2698A9}"/>
                          </a:ext>
                        </a:extLst>
                      </p:cNvPr>
                      <p:cNvSpPr>
                        <a:spLocks noChangeArrowheads="1"/>
                      </p:cNvSpPr>
                      <p:nvPr/>
                    </p:nvSpPr>
                    <p:spPr bwMode="auto">
                      <a:xfrm>
                        <a:off x="8208" y="3168"/>
                        <a:ext cx="432" cy="432"/>
                      </a:xfrm>
                      <a:prstGeom prst="ellipse">
                        <a:avLst/>
                      </a:prstGeom>
                      <a:solidFill>
                        <a:srgbClr val="000000"/>
                      </a:solidFill>
                      <a:ln w="9525">
                        <a:solidFill>
                          <a:srgbClr val="000000"/>
                        </a:solidFill>
                        <a:round/>
                        <a:headEnd/>
                        <a:tailEnd/>
                      </a:ln>
                    </p:spPr>
                    <p:txBody>
                      <a:bodyPr/>
                      <a:lstStyle/>
                      <a:p>
                        <a:endParaRPr lang="es-CL" sz="1200"/>
                      </a:p>
                    </p:txBody>
                  </p:sp>
                </p:grpSp>
                <p:sp>
                  <p:nvSpPr>
                    <p:cNvPr id="120" name="WordArt 45">
                      <a:extLst>
                        <a:ext uri="{FF2B5EF4-FFF2-40B4-BE49-F238E27FC236}">
                          <a16:creationId xmlns:a16="http://schemas.microsoft.com/office/drawing/2014/main" id="{38BEA545-692F-4FC5-B86A-B7B9A8814532}"/>
                        </a:ext>
                      </a:extLst>
                    </p:cNvPr>
                    <p:cNvSpPr>
                      <a:spLocks noChangeArrowheads="1" noChangeShapeType="1" noTextEdit="1"/>
                    </p:cNvSpPr>
                    <p:nvPr/>
                  </p:nvSpPr>
                  <p:spPr bwMode="auto">
                    <a:xfrm>
                      <a:off x="9569" y="2664"/>
                      <a:ext cx="864" cy="48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2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grpSp>
            </p:grpSp>
            <p:sp>
              <p:nvSpPr>
                <p:cNvPr id="112" name="Rectangle 46">
                  <a:extLst>
                    <a:ext uri="{FF2B5EF4-FFF2-40B4-BE49-F238E27FC236}">
                      <a16:creationId xmlns:a16="http://schemas.microsoft.com/office/drawing/2014/main" id="{AF0C27BA-F038-43F5-A21F-0A9C7E23EEBD}"/>
                    </a:ext>
                  </a:extLst>
                </p:cNvPr>
                <p:cNvSpPr>
                  <a:spLocks noChangeArrowheads="1"/>
                </p:cNvSpPr>
                <p:nvPr/>
              </p:nvSpPr>
              <p:spPr bwMode="auto">
                <a:xfrm>
                  <a:off x="4161" y="1683"/>
                  <a:ext cx="1157" cy="331"/>
                </a:xfrm>
                <a:prstGeom prst="rect">
                  <a:avLst/>
                </a:prstGeom>
                <a:solidFill>
                  <a:srgbClr val="FFFFFF"/>
                </a:solidFill>
                <a:ln w="9525">
                  <a:solidFill>
                    <a:srgbClr val="000000"/>
                  </a:solidFill>
                  <a:miter lim="800000"/>
                  <a:headEnd/>
                  <a:tailEnd/>
                </a:ln>
              </p:spPr>
              <p:txBody>
                <a:bodyPr/>
                <a:lstStyle/>
                <a:p>
                  <a:endParaRPr lang="es-CL" sz="1200"/>
                </a:p>
              </p:txBody>
            </p:sp>
            <p:sp>
              <p:nvSpPr>
                <p:cNvPr id="113" name="AutoShape 47">
                  <a:extLst>
                    <a:ext uri="{FF2B5EF4-FFF2-40B4-BE49-F238E27FC236}">
                      <a16:creationId xmlns:a16="http://schemas.microsoft.com/office/drawing/2014/main" id="{BDA5BE34-C8E8-4389-9EF0-3D7A50086F78}"/>
                    </a:ext>
                  </a:extLst>
                </p:cNvPr>
                <p:cNvSpPr>
                  <a:spLocks noChangeArrowheads="1"/>
                </p:cNvSpPr>
                <p:nvPr/>
              </p:nvSpPr>
              <p:spPr bwMode="auto">
                <a:xfrm>
                  <a:off x="4194" y="1716"/>
                  <a:ext cx="1091" cy="265"/>
                </a:xfrm>
                <a:prstGeom prst="roundRect">
                  <a:avLst>
                    <a:gd name="adj" fmla="val 16667"/>
                  </a:avLst>
                </a:prstGeom>
                <a:solidFill>
                  <a:srgbClr val="00FFFF"/>
                </a:solidFill>
                <a:ln w="9525">
                  <a:solidFill>
                    <a:srgbClr val="000000"/>
                  </a:solidFill>
                  <a:round/>
                  <a:headEnd/>
                  <a:tailEnd/>
                </a:ln>
              </p:spPr>
              <p:txBody>
                <a:bodyPr/>
                <a:lstStyle/>
                <a:p>
                  <a:endParaRPr lang="es-CL" sz="1200"/>
                </a:p>
              </p:txBody>
            </p:sp>
            <p:sp>
              <p:nvSpPr>
                <p:cNvPr id="114" name="Rectangle 48">
                  <a:extLst>
                    <a:ext uri="{FF2B5EF4-FFF2-40B4-BE49-F238E27FC236}">
                      <a16:creationId xmlns:a16="http://schemas.microsoft.com/office/drawing/2014/main" id="{0DC74708-6F8A-44D0-BF85-AD625414BB43}"/>
                    </a:ext>
                  </a:extLst>
                </p:cNvPr>
                <p:cNvSpPr>
                  <a:spLocks noChangeArrowheads="1"/>
                </p:cNvSpPr>
                <p:nvPr/>
              </p:nvSpPr>
              <p:spPr bwMode="auto">
                <a:xfrm>
                  <a:off x="4194" y="3633"/>
                  <a:ext cx="1091" cy="66"/>
                </a:xfrm>
                <a:prstGeom prst="rect">
                  <a:avLst/>
                </a:prstGeom>
                <a:solidFill>
                  <a:srgbClr val="000000"/>
                </a:solidFill>
                <a:ln w="9525">
                  <a:solidFill>
                    <a:srgbClr val="000000"/>
                  </a:solidFill>
                  <a:miter lim="800000"/>
                  <a:headEnd/>
                  <a:tailEnd/>
                </a:ln>
              </p:spPr>
              <p:txBody>
                <a:bodyPr/>
                <a:lstStyle/>
                <a:p>
                  <a:endParaRPr lang="es-CL" sz="1200"/>
                </a:p>
              </p:txBody>
            </p:sp>
          </p:grpSp>
          <p:grpSp>
            <p:nvGrpSpPr>
              <p:cNvPr id="23" name="Group 49">
                <a:extLst>
                  <a:ext uri="{FF2B5EF4-FFF2-40B4-BE49-F238E27FC236}">
                    <a16:creationId xmlns:a16="http://schemas.microsoft.com/office/drawing/2014/main" id="{5E82D568-8E42-4F05-B124-94ABB55176AD}"/>
                  </a:ext>
                </a:extLst>
              </p:cNvPr>
              <p:cNvGrpSpPr>
                <a:grpSpLocks/>
              </p:cNvGrpSpPr>
              <p:nvPr/>
            </p:nvGrpSpPr>
            <p:grpSpPr bwMode="auto">
              <a:xfrm>
                <a:off x="4194" y="2080"/>
                <a:ext cx="331" cy="146"/>
                <a:chOff x="4194" y="2080"/>
                <a:chExt cx="331" cy="146"/>
              </a:xfrm>
            </p:grpSpPr>
            <p:sp>
              <p:nvSpPr>
                <p:cNvPr id="103" name="WordArt 50">
                  <a:extLst>
                    <a:ext uri="{FF2B5EF4-FFF2-40B4-BE49-F238E27FC236}">
                      <a16:creationId xmlns:a16="http://schemas.microsoft.com/office/drawing/2014/main" id="{7E918A1E-4467-481F-AB89-B6485EB3CCD4}"/>
                    </a:ext>
                  </a:extLst>
                </p:cNvPr>
                <p:cNvSpPr>
                  <a:spLocks noChangeArrowheads="1" noChangeShapeType="1" noTextEdit="1"/>
                </p:cNvSpPr>
                <p:nvPr/>
              </p:nvSpPr>
              <p:spPr bwMode="auto">
                <a:xfrm>
                  <a:off x="4283" y="2080"/>
                  <a:ext cx="184" cy="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FF0000"/>
                        </a:solidFill>
                        <a:round/>
                        <a:headEnd/>
                        <a:tailEnd/>
                      </a:ln>
                      <a:solidFill>
                        <a:srgbClr val="FF0000"/>
                      </a:solidFill>
                      <a:latin typeface="Arial" panose="020B0604020202020204" pitchFamily="34" charset="0"/>
                      <a:cs typeface="Arial" panose="020B0604020202020204" pitchFamily="34" charset="0"/>
                    </a:rPr>
                    <a:t>POWER</a:t>
                  </a:r>
                </a:p>
              </p:txBody>
            </p:sp>
            <p:sp>
              <p:nvSpPr>
                <p:cNvPr id="104" name="WordArt 51">
                  <a:extLst>
                    <a:ext uri="{FF2B5EF4-FFF2-40B4-BE49-F238E27FC236}">
                      <a16:creationId xmlns:a16="http://schemas.microsoft.com/office/drawing/2014/main" id="{7D70682F-8E04-49F3-B8A0-33E81BB7C399}"/>
                    </a:ext>
                  </a:extLst>
                </p:cNvPr>
                <p:cNvSpPr>
                  <a:spLocks noChangeArrowheads="1" noChangeShapeType="1" noTextEdit="1"/>
                </p:cNvSpPr>
                <p:nvPr/>
              </p:nvSpPr>
              <p:spPr bwMode="auto">
                <a:xfrm>
                  <a:off x="4194" y="2172"/>
                  <a:ext cx="80" cy="4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700" kern="10">
                      <a:ln w="3175">
                        <a:solidFill>
                          <a:srgbClr val="000000"/>
                        </a:solidFill>
                        <a:round/>
                        <a:headEnd/>
                        <a:tailEnd/>
                      </a:ln>
                      <a:solidFill>
                        <a:srgbClr val="000000"/>
                      </a:solidFill>
                      <a:latin typeface="Arial" panose="020B0604020202020204" pitchFamily="34" charset="0"/>
                      <a:cs typeface="Arial" panose="020B0604020202020204" pitchFamily="34" charset="0"/>
                    </a:rPr>
                    <a:t>OFF</a:t>
                  </a:r>
                </a:p>
              </p:txBody>
            </p:sp>
            <p:sp>
              <p:nvSpPr>
                <p:cNvPr id="105" name="WordArt 52">
                  <a:extLst>
                    <a:ext uri="{FF2B5EF4-FFF2-40B4-BE49-F238E27FC236}">
                      <a16:creationId xmlns:a16="http://schemas.microsoft.com/office/drawing/2014/main" id="{932C3155-2EE2-4D0A-8AB4-FD408647E7F0}"/>
                    </a:ext>
                  </a:extLst>
                </p:cNvPr>
                <p:cNvSpPr>
                  <a:spLocks noChangeArrowheads="1" noChangeShapeType="1" noTextEdit="1"/>
                </p:cNvSpPr>
                <p:nvPr/>
              </p:nvSpPr>
              <p:spPr bwMode="auto">
                <a:xfrm>
                  <a:off x="4467" y="2172"/>
                  <a:ext cx="58" cy="4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700" kern="10">
                      <a:ln w="3175">
                        <a:solidFill>
                          <a:srgbClr val="000000"/>
                        </a:solidFill>
                        <a:round/>
                        <a:headEnd/>
                        <a:tailEnd/>
                      </a:ln>
                      <a:solidFill>
                        <a:srgbClr val="000000"/>
                      </a:solidFill>
                      <a:latin typeface="Arial" panose="020B0604020202020204" pitchFamily="34" charset="0"/>
                      <a:cs typeface="Arial" panose="020B0604020202020204" pitchFamily="34" charset="0"/>
                    </a:rPr>
                    <a:t>ON</a:t>
                  </a:r>
                </a:p>
              </p:txBody>
            </p:sp>
            <p:grpSp>
              <p:nvGrpSpPr>
                <p:cNvPr id="106" name="Group 53">
                  <a:extLst>
                    <a:ext uri="{FF2B5EF4-FFF2-40B4-BE49-F238E27FC236}">
                      <a16:creationId xmlns:a16="http://schemas.microsoft.com/office/drawing/2014/main" id="{48CA0432-CC13-478D-BE76-C9939D05EBF6}"/>
                    </a:ext>
                  </a:extLst>
                </p:cNvPr>
                <p:cNvGrpSpPr>
                  <a:grpSpLocks/>
                </p:cNvGrpSpPr>
                <p:nvPr/>
              </p:nvGrpSpPr>
              <p:grpSpPr bwMode="auto">
                <a:xfrm>
                  <a:off x="4312" y="2167"/>
                  <a:ext cx="118" cy="59"/>
                  <a:chOff x="864" y="5328"/>
                  <a:chExt cx="576" cy="288"/>
                </a:xfrm>
              </p:grpSpPr>
              <p:sp>
                <p:nvSpPr>
                  <p:cNvPr id="107" name="Rectangle 54">
                    <a:extLst>
                      <a:ext uri="{FF2B5EF4-FFF2-40B4-BE49-F238E27FC236}">
                        <a16:creationId xmlns:a16="http://schemas.microsoft.com/office/drawing/2014/main" id="{0B1F2599-DFD8-4B1C-9971-E3A36A101F3F}"/>
                      </a:ext>
                    </a:extLst>
                  </p:cNvPr>
                  <p:cNvSpPr>
                    <a:spLocks noChangeArrowheads="1"/>
                  </p:cNvSpPr>
                  <p:nvPr/>
                </p:nvSpPr>
                <p:spPr bwMode="auto">
                  <a:xfrm>
                    <a:off x="864" y="5328"/>
                    <a:ext cx="288" cy="288"/>
                  </a:xfrm>
                  <a:prstGeom prst="rect">
                    <a:avLst/>
                  </a:prstGeom>
                  <a:solidFill>
                    <a:srgbClr val="FFFFFF"/>
                  </a:solidFill>
                  <a:ln w="9525">
                    <a:solidFill>
                      <a:srgbClr val="000000"/>
                    </a:solidFill>
                    <a:miter lim="800000"/>
                    <a:headEnd/>
                    <a:tailEnd/>
                  </a:ln>
                </p:spPr>
                <p:txBody>
                  <a:bodyPr/>
                  <a:lstStyle/>
                  <a:p>
                    <a:endParaRPr lang="es-CL" sz="1200"/>
                  </a:p>
                </p:txBody>
              </p:sp>
              <p:sp>
                <p:nvSpPr>
                  <p:cNvPr id="108" name="Rectangle 55">
                    <a:extLst>
                      <a:ext uri="{FF2B5EF4-FFF2-40B4-BE49-F238E27FC236}">
                        <a16:creationId xmlns:a16="http://schemas.microsoft.com/office/drawing/2014/main" id="{A0C2F0B2-3851-4C40-B982-CBABAD51ECFE}"/>
                      </a:ext>
                    </a:extLst>
                  </p:cNvPr>
                  <p:cNvSpPr>
                    <a:spLocks noChangeArrowheads="1"/>
                  </p:cNvSpPr>
                  <p:nvPr/>
                </p:nvSpPr>
                <p:spPr bwMode="auto">
                  <a:xfrm>
                    <a:off x="1152" y="5328"/>
                    <a:ext cx="288" cy="288"/>
                  </a:xfrm>
                  <a:prstGeom prst="rect">
                    <a:avLst/>
                  </a:prstGeom>
                  <a:solidFill>
                    <a:srgbClr val="000000"/>
                  </a:solidFill>
                  <a:ln w="9525">
                    <a:solidFill>
                      <a:srgbClr val="000000"/>
                    </a:solidFill>
                    <a:miter lim="800000"/>
                    <a:headEnd/>
                    <a:tailEnd/>
                  </a:ln>
                </p:spPr>
                <p:txBody>
                  <a:bodyPr/>
                  <a:lstStyle/>
                  <a:p>
                    <a:endParaRPr lang="es-CL" sz="1200"/>
                  </a:p>
                </p:txBody>
              </p:sp>
            </p:grpSp>
          </p:grpSp>
          <p:grpSp>
            <p:nvGrpSpPr>
              <p:cNvPr id="24" name="Group 56">
                <a:extLst>
                  <a:ext uri="{FF2B5EF4-FFF2-40B4-BE49-F238E27FC236}">
                    <a16:creationId xmlns:a16="http://schemas.microsoft.com/office/drawing/2014/main" id="{FFEA3127-23E2-4D99-947D-0EB7708C3078}"/>
                  </a:ext>
                </a:extLst>
              </p:cNvPr>
              <p:cNvGrpSpPr>
                <a:grpSpLocks/>
              </p:cNvGrpSpPr>
              <p:nvPr/>
            </p:nvGrpSpPr>
            <p:grpSpPr bwMode="auto">
              <a:xfrm>
                <a:off x="4227" y="2278"/>
                <a:ext cx="1025" cy="900"/>
                <a:chOff x="4227" y="2278"/>
                <a:chExt cx="1025" cy="900"/>
              </a:xfrm>
            </p:grpSpPr>
            <p:grpSp>
              <p:nvGrpSpPr>
                <p:cNvPr id="25" name="Group 57">
                  <a:extLst>
                    <a:ext uri="{FF2B5EF4-FFF2-40B4-BE49-F238E27FC236}">
                      <a16:creationId xmlns:a16="http://schemas.microsoft.com/office/drawing/2014/main" id="{EF2A93D7-FFB3-40CC-BEA5-143AD909C7A9}"/>
                    </a:ext>
                  </a:extLst>
                </p:cNvPr>
                <p:cNvGrpSpPr>
                  <a:grpSpLocks/>
                </p:cNvGrpSpPr>
                <p:nvPr/>
              </p:nvGrpSpPr>
              <p:grpSpPr bwMode="auto">
                <a:xfrm>
                  <a:off x="4227" y="2278"/>
                  <a:ext cx="1025" cy="900"/>
                  <a:chOff x="864" y="1296"/>
                  <a:chExt cx="9504" cy="8352"/>
                </a:xfrm>
              </p:grpSpPr>
              <p:sp>
                <p:nvSpPr>
                  <p:cNvPr id="32" name="Oval 58">
                    <a:extLst>
                      <a:ext uri="{FF2B5EF4-FFF2-40B4-BE49-F238E27FC236}">
                        <a16:creationId xmlns:a16="http://schemas.microsoft.com/office/drawing/2014/main" id="{F2FF3C13-5057-4952-A53E-BA4D3AD4AAB3}"/>
                      </a:ext>
                    </a:extLst>
                  </p:cNvPr>
                  <p:cNvSpPr>
                    <a:spLocks noChangeArrowheads="1"/>
                  </p:cNvSpPr>
                  <p:nvPr/>
                </p:nvSpPr>
                <p:spPr bwMode="auto">
                  <a:xfrm>
                    <a:off x="1584" y="1296"/>
                    <a:ext cx="8136" cy="8136"/>
                  </a:xfrm>
                  <a:prstGeom prst="ellipse">
                    <a:avLst/>
                  </a:prstGeom>
                  <a:solidFill>
                    <a:srgbClr val="FFFFFF"/>
                  </a:solidFill>
                  <a:ln w="9525">
                    <a:solidFill>
                      <a:srgbClr val="000000"/>
                    </a:solidFill>
                    <a:round/>
                    <a:headEnd/>
                    <a:tailEnd/>
                  </a:ln>
                </p:spPr>
                <p:txBody>
                  <a:bodyPr/>
                  <a:lstStyle/>
                  <a:p>
                    <a:endParaRPr lang="es-CL" sz="1200"/>
                  </a:p>
                </p:txBody>
              </p:sp>
              <p:sp>
                <p:nvSpPr>
                  <p:cNvPr id="33" name="Oval 59">
                    <a:extLst>
                      <a:ext uri="{FF2B5EF4-FFF2-40B4-BE49-F238E27FC236}">
                        <a16:creationId xmlns:a16="http://schemas.microsoft.com/office/drawing/2014/main" id="{7DD74AD0-1E4E-4B94-ADE4-622A59ED381D}"/>
                      </a:ext>
                    </a:extLst>
                  </p:cNvPr>
                  <p:cNvSpPr>
                    <a:spLocks noChangeArrowheads="1"/>
                  </p:cNvSpPr>
                  <p:nvPr/>
                </p:nvSpPr>
                <p:spPr bwMode="auto">
                  <a:xfrm>
                    <a:off x="5553" y="5265"/>
                    <a:ext cx="198" cy="198"/>
                  </a:xfrm>
                  <a:prstGeom prst="ellipse">
                    <a:avLst/>
                  </a:prstGeom>
                  <a:solidFill>
                    <a:srgbClr val="FFFFFF"/>
                  </a:solidFill>
                  <a:ln w="9525">
                    <a:solidFill>
                      <a:srgbClr val="000000"/>
                    </a:solidFill>
                    <a:round/>
                    <a:headEnd/>
                    <a:tailEnd/>
                  </a:ln>
                </p:spPr>
                <p:txBody>
                  <a:bodyPr/>
                  <a:lstStyle/>
                  <a:p>
                    <a:endParaRPr lang="es-CL" sz="1200"/>
                  </a:p>
                </p:txBody>
              </p:sp>
              <p:sp>
                <p:nvSpPr>
                  <p:cNvPr id="34" name="Line 60">
                    <a:extLst>
                      <a:ext uri="{FF2B5EF4-FFF2-40B4-BE49-F238E27FC236}">
                        <a16:creationId xmlns:a16="http://schemas.microsoft.com/office/drawing/2014/main" id="{9D64FD2F-528A-4860-93D1-1E0E88E9B50E}"/>
                      </a:ext>
                    </a:extLst>
                  </p:cNvPr>
                  <p:cNvSpPr>
                    <a:spLocks noChangeShapeType="1"/>
                  </p:cNvSpPr>
                  <p:nvPr/>
                </p:nvSpPr>
                <p:spPr bwMode="auto">
                  <a:xfrm flipV="1">
                    <a:off x="5652" y="1296"/>
                    <a:ext cx="0" cy="396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sp>
                <p:nvSpPr>
                  <p:cNvPr id="35" name="Line 61">
                    <a:extLst>
                      <a:ext uri="{FF2B5EF4-FFF2-40B4-BE49-F238E27FC236}">
                        <a16:creationId xmlns:a16="http://schemas.microsoft.com/office/drawing/2014/main" id="{BB89BFCD-E004-4EA7-A5E3-FCF3BDD4CC0E}"/>
                      </a:ext>
                    </a:extLst>
                  </p:cNvPr>
                  <p:cNvSpPr>
                    <a:spLocks noChangeShapeType="1"/>
                  </p:cNvSpPr>
                  <p:nvPr/>
                </p:nvSpPr>
                <p:spPr bwMode="auto">
                  <a:xfrm flipH="1" flipV="1">
                    <a:off x="2080" y="3280"/>
                    <a:ext cx="3572" cy="19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sp>
                <p:nvSpPr>
                  <p:cNvPr id="36" name="Line 62">
                    <a:extLst>
                      <a:ext uri="{FF2B5EF4-FFF2-40B4-BE49-F238E27FC236}">
                        <a16:creationId xmlns:a16="http://schemas.microsoft.com/office/drawing/2014/main" id="{A41E497D-6EAC-4D6E-BDA2-2D05B4BA411E}"/>
                      </a:ext>
                    </a:extLst>
                  </p:cNvPr>
                  <p:cNvSpPr>
                    <a:spLocks noChangeShapeType="1"/>
                  </p:cNvSpPr>
                  <p:nvPr/>
                </p:nvSpPr>
                <p:spPr bwMode="auto">
                  <a:xfrm flipV="1">
                    <a:off x="5652" y="3082"/>
                    <a:ext cx="3373" cy="218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sp>
                <p:nvSpPr>
                  <p:cNvPr id="37" name="Line 63">
                    <a:extLst>
                      <a:ext uri="{FF2B5EF4-FFF2-40B4-BE49-F238E27FC236}">
                        <a16:creationId xmlns:a16="http://schemas.microsoft.com/office/drawing/2014/main" id="{1C0445A8-87D9-4B21-B3BC-895459E8A4D5}"/>
                      </a:ext>
                    </a:extLst>
                  </p:cNvPr>
                  <p:cNvSpPr>
                    <a:spLocks noChangeShapeType="1"/>
                  </p:cNvSpPr>
                  <p:nvPr/>
                </p:nvSpPr>
                <p:spPr bwMode="auto">
                  <a:xfrm>
                    <a:off x="5652" y="5265"/>
                    <a:ext cx="3996" cy="9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sp>
                <p:nvSpPr>
                  <p:cNvPr id="38" name="Line 64">
                    <a:extLst>
                      <a:ext uri="{FF2B5EF4-FFF2-40B4-BE49-F238E27FC236}">
                        <a16:creationId xmlns:a16="http://schemas.microsoft.com/office/drawing/2014/main" id="{8C0F75A5-AA10-4071-9CB7-C239907B08F1}"/>
                      </a:ext>
                    </a:extLst>
                  </p:cNvPr>
                  <p:cNvSpPr>
                    <a:spLocks noChangeShapeType="1"/>
                  </p:cNvSpPr>
                  <p:nvPr/>
                </p:nvSpPr>
                <p:spPr bwMode="auto">
                  <a:xfrm flipH="1">
                    <a:off x="3456" y="5265"/>
                    <a:ext cx="2196" cy="35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sp>
                <p:nvSpPr>
                  <p:cNvPr id="39" name="Oval 65">
                    <a:extLst>
                      <a:ext uri="{FF2B5EF4-FFF2-40B4-BE49-F238E27FC236}">
                        <a16:creationId xmlns:a16="http://schemas.microsoft.com/office/drawing/2014/main" id="{0511D25B-83C1-4D72-9EF4-AC158A7523C2}"/>
                      </a:ext>
                    </a:extLst>
                  </p:cNvPr>
                  <p:cNvSpPr>
                    <a:spLocks noChangeArrowheads="1"/>
                  </p:cNvSpPr>
                  <p:nvPr/>
                </p:nvSpPr>
                <p:spPr bwMode="auto">
                  <a:xfrm>
                    <a:off x="3516" y="3705"/>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0" name="Oval 66">
                    <a:extLst>
                      <a:ext uri="{FF2B5EF4-FFF2-40B4-BE49-F238E27FC236}">
                        <a16:creationId xmlns:a16="http://schemas.microsoft.com/office/drawing/2014/main" id="{E5CEEF4C-1691-4E20-90E0-EC16A4FA1D94}"/>
                      </a:ext>
                    </a:extLst>
                  </p:cNvPr>
                  <p:cNvSpPr>
                    <a:spLocks noChangeArrowheads="1"/>
                  </p:cNvSpPr>
                  <p:nvPr/>
                </p:nvSpPr>
                <p:spPr bwMode="auto">
                  <a:xfrm>
                    <a:off x="3927" y="3267"/>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1" name="Oval 67">
                    <a:extLst>
                      <a:ext uri="{FF2B5EF4-FFF2-40B4-BE49-F238E27FC236}">
                        <a16:creationId xmlns:a16="http://schemas.microsoft.com/office/drawing/2014/main" id="{EBE080B6-B54C-41F3-A5D6-A2AA83B0F172}"/>
                      </a:ext>
                    </a:extLst>
                  </p:cNvPr>
                  <p:cNvSpPr>
                    <a:spLocks noChangeArrowheads="1"/>
                  </p:cNvSpPr>
                  <p:nvPr/>
                </p:nvSpPr>
                <p:spPr bwMode="auto">
                  <a:xfrm>
                    <a:off x="4464" y="2949"/>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2" name="Oval 68">
                    <a:extLst>
                      <a:ext uri="{FF2B5EF4-FFF2-40B4-BE49-F238E27FC236}">
                        <a16:creationId xmlns:a16="http://schemas.microsoft.com/office/drawing/2014/main" id="{62B2D7C2-0D0D-4B01-8E10-495BAC8844B1}"/>
                      </a:ext>
                    </a:extLst>
                  </p:cNvPr>
                  <p:cNvSpPr>
                    <a:spLocks noChangeArrowheads="1"/>
                  </p:cNvSpPr>
                  <p:nvPr/>
                </p:nvSpPr>
                <p:spPr bwMode="auto">
                  <a:xfrm>
                    <a:off x="5184" y="2736"/>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3" name="Oval 69">
                    <a:extLst>
                      <a:ext uri="{FF2B5EF4-FFF2-40B4-BE49-F238E27FC236}">
                        <a16:creationId xmlns:a16="http://schemas.microsoft.com/office/drawing/2014/main" id="{1355E410-2084-4DB0-BD6E-DB853AC98BAF}"/>
                      </a:ext>
                    </a:extLst>
                  </p:cNvPr>
                  <p:cNvSpPr>
                    <a:spLocks noChangeArrowheads="1"/>
                  </p:cNvSpPr>
                  <p:nvPr/>
                </p:nvSpPr>
                <p:spPr bwMode="auto">
                  <a:xfrm>
                    <a:off x="3015" y="4860"/>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4" name="Oval 70">
                    <a:extLst>
                      <a:ext uri="{FF2B5EF4-FFF2-40B4-BE49-F238E27FC236}">
                        <a16:creationId xmlns:a16="http://schemas.microsoft.com/office/drawing/2014/main" id="{87145FBB-4D21-4B35-8193-1C9A7B92784E}"/>
                      </a:ext>
                    </a:extLst>
                  </p:cNvPr>
                  <p:cNvSpPr>
                    <a:spLocks noChangeArrowheads="1"/>
                  </p:cNvSpPr>
                  <p:nvPr/>
                </p:nvSpPr>
                <p:spPr bwMode="auto">
                  <a:xfrm>
                    <a:off x="2997" y="5562"/>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5" name="Oval 71">
                    <a:extLst>
                      <a:ext uri="{FF2B5EF4-FFF2-40B4-BE49-F238E27FC236}">
                        <a16:creationId xmlns:a16="http://schemas.microsoft.com/office/drawing/2014/main" id="{1EF7492D-A2CC-4258-A8FB-EAAFC5068E9F}"/>
                      </a:ext>
                    </a:extLst>
                  </p:cNvPr>
                  <p:cNvSpPr>
                    <a:spLocks noChangeArrowheads="1"/>
                  </p:cNvSpPr>
                  <p:nvPr/>
                </p:nvSpPr>
                <p:spPr bwMode="auto">
                  <a:xfrm>
                    <a:off x="3162" y="6177"/>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6" name="Oval 72">
                    <a:extLst>
                      <a:ext uri="{FF2B5EF4-FFF2-40B4-BE49-F238E27FC236}">
                        <a16:creationId xmlns:a16="http://schemas.microsoft.com/office/drawing/2014/main" id="{387EA3B9-24D2-49F1-821D-670C27003718}"/>
                      </a:ext>
                    </a:extLst>
                  </p:cNvPr>
                  <p:cNvSpPr>
                    <a:spLocks noChangeArrowheads="1"/>
                  </p:cNvSpPr>
                  <p:nvPr/>
                </p:nvSpPr>
                <p:spPr bwMode="auto">
                  <a:xfrm>
                    <a:off x="3456" y="6768"/>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7" name="Oval 73">
                    <a:extLst>
                      <a:ext uri="{FF2B5EF4-FFF2-40B4-BE49-F238E27FC236}">
                        <a16:creationId xmlns:a16="http://schemas.microsoft.com/office/drawing/2014/main" id="{97630D83-011B-419A-9994-B5297A1A8F7A}"/>
                      </a:ext>
                    </a:extLst>
                  </p:cNvPr>
                  <p:cNvSpPr>
                    <a:spLocks noChangeArrowheads="1"/>
                  </p:cNvSpPr>
                  <p:nvPr/>
                </p:nvSpPr>
                <p:spPr bwMode="auto">
                  <a:xfrm>
                    <a:off x="3897" y="7257"/>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48" name="WordArt 74">
                    <a:extLst>
                      <a:ext uri="{FF2B5EF4-FFF2-40B4-BE49-F238E27FC236}">
                        <a16:creationId xmlns:a16="http://schemas.microsoft.com/office/drawing/2014/main" id="{9426B1BA-5C06-4E78-8715-F087FF10D957}"/>
                      </a:ext>
                    </a:extLst>
                  </p:cNvPr>
                  <p:cNvSpPr>
                    <a:spLocks noChangeArrowheads="1" noChangeShapeType="1" noTextEdit="1"/>
                  </p:cNvSpPr>
                  <p:nvPr/>
                </p:nvSpPr>
                <p:spPr bwMode="auto">
                  <a:xfrm>
                    <a:off x="2736" y="676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49" name="Group 75">
                    <a:extLst>
                      <a:ext uri="{FF2B5EF4-FFF2-40B4-BE49-F238E27FC236}">
                        <a16:creationId xmlns:a16="http://schemas.microsoft.com/office/drawing/2014/main" id="{8C5FC374-F3E2-4CCE-A55F-B9FA22A12BEC}"/>
                      </a:ext>
                    </a:extLst>
                  </p:cNvPr>
                  <p:cNvGrpSpPr>
                    <a:grpSpLocks/>
                  </p:cNvGrpSpPr>
                  <p:nvPr/>
                </p:nvGrpSpPr>
                <p:grpSpPr bwMode="auto">
                  <a:xfrm>
                    <a:off x="3168" y="7488"/>
                    <a:ext cx="720" cy="360"/>
                    <a:chOff x="720" y="7242"/>
                    <a:chExt cx="864" cy="432"/>
                  </a:xfrm>
                </p:grpSpPr>
                <p:grpSp>
                  <p:nvGrpSpPr>
                    <p:cNvPr id="99" name="Group 76">
                      <a:extLst>
                        <a:ext uri="{FF2B5EF4-FFF2-40B4-BE49-F238E27FC236}">
                          <a16:creationId xmlns:a16="http://schemas.microsoft.com/office/drawing/2014/main" id="{84A44CF1-F8D3-46DB-9D0D-26939BDB74BF}"/>
                        </a:ext>
                      </a:extLst>
                    </p:cNvPr>
                    <p:cNvGrpSpPr>
                      <a:grpSpLocks/>
                    </p:cNvGrpSpPr>
                    <p:nvPr/>
                  </p:nvGrpSpPr>
                  <p:grpSpPr bwMode="auto">
                    <a:xfrm>
                      <a:off x="720" y="7314"/>
                      <a:ext cx="864" cy="288"/>
                      <a:chOff x="720" y="7272"/>
                      <a:chExt cx="864" cy="288"/>
                    </a:xfrm>
                  </p:grpSpPr>
                  <p:sp>
                    <p:nvSpPr>
                      <p:cNvPr id="101" name="AutoShape 77">
                        <a:extLst>
                          <a:ext uri="{FF2B5EF4-FFF2-40B4-BE49-F238E27FC236}">
                            <a16:creationId xmlns:a16="http://schemas.microsoft.com/office/drawing/2014/main" id="{B86FD6C3-D325-4F25-A739-DE975E76FD7A}"/>
                          </a:ext>
                        </a:extLst>
                      </p:cNvPr>
                      <p:cNvSpPr>
                        <a:spLocks noChangeArrowheads="1"/>
                      </p:cNvSpPr>
                      <p:nvPr/>
                    </p:nvSpPr>
                    <p:spPr bwMode="auto">
                      <a:xfrm rot="5400000">
                        <a:off x="1008" y="7200"/>
                        <a:ext cx="288" cy="432"/>
                      </a:xfrm>
                      <a:prstGeom prst="triangle">
                        <a:avLst>
                          <a:gd name="adj" fmla="val 50000"/>
                        </a:avLst>
                      </a:prstGeom>
                      <a:solidFill>
                        <a:srgbClr val="000000"/>
                      </a:solidFill>
                      <a:ln w="28575">
                        <a:solidFill>
                          <a:srgbClr val="000000"/>
                        </a:solidFill>
                        <a:miter lim="800000"/>
                        <a:headEnd/>
                        <a:tailEnd/>
                      </a:ln>
                    </p:spPr>
                    <p:txBody>
                      <a:bodyPr/>
                      <a:lstStyle/>
                      <a:p>
                        <a:endParaRPr lang="es-CL" sz="1200"/>
                      </a:p>
                    </p:txBody>
                  </p:sp>
                  <p:sp>
                    <p:nvSpPr>
                      <p:cNvPr id="102" name="Line 78">
                        <a:extLst>
                          <a:ext uri="{FF2B5EF4-FFF2-40B4-BE49-F238E27FC236}">
                            <a16:creationId xmlns:a16="http://schemas.microsoft.com/office/drawing/2014/main" id="{0C54BB39-4124-48D8-BD8B-C3D75C981E8B}"/>
                          </a:ext>
                        </a:extLst>
                      </p:cNvPr>
                      <p:cNvSpPr>
                        <a:spLocks noChangeShapeType="1"/>
                      </p:cNvSpPr>
                      <p:nvPr/>
                    </p:nvSpPr>
                    <p:spPr bwMode="auto">
                      <a:xfrm>
                        <a:off x="720" y="7416"/>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grpSp>
                <p:sp>
                  <p:nvSpPr>
                    <p:cNvPr id="100" name="Line 79">
                      <a:extLst>
                        <a:ext uri="{FF2B5EF4-FFF2-40B4-BE49-F238E27FC236}">
                          <a16:creationId xmlns:a16="http://schemas.microsoft.com/office/drawing/2014/main" id="{0CCDAC8A-9899-4780-96A4-CCC0AC743EE6}"/>
                        </a:ext>
                      </a:extLst>
                    </p:cNvPr>
                    <p:cNvSpPr>
                      <a:spLocks noChangeShapeType="1"/>
                    </p:cNvSpPr>
                    <p:nvPr/>
                  </p:nvSpPr>
                  <p:spPr bwMode="auto">
                    <a:xfrm>
                      <a:off x="1350" y="7242"/>
                      <a:ext cx="0"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grpSp>
              <p:sp>
                <p:nvSpPr>
                  <p:cNvPr id="50" name="WordArt 80">
                    <a:extLst>
                      <a:ext uri="{FF2B5EF4-FFF2-40B4-BE49-F238E27FC236}">
                        <a16:creationId xmlns:a16="http://schemas.microsoft.com/office/drawing/2014/main" id="{5013B67A-2D74-45FA-AC21-CE313750D4E0}"/>
                      </a:ext>
                    </a:extLst>
                  </p:cNvPr>
                  <p:cNvSpPr>
                    <a:spLocks noChangeArrowheads="1" noChangeShapeType="1" noTextEdit="1"/>
                  </p:cNvSpPr>
                  <p:nvPr/>
                </p:nvSpPr>
                <p:spPr bwMode="auto">
                  <a:xfrm>
                    <a:off x="2586" y="6126"/>
                    <a:ext cx="3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2K</a:t>
                    </a:r>
                  </a:p>
                </p:txBody>
              </p:sp>
              <p:sp>
                <p:nvSpPr>
                  <p:cNvPr id="51" name="WordArt 81">
                    <a:extLst>
                      <a:ext uri="{FF2B5EF4-FFF2-40B4-BE49-F238E27FC236}">
                        <a16:creationId xmlns:a16="http://schemas.microsoft.com/office/drawing/2014/main" id="{90801600-D34B-4A6E-9CF5-1084A682EF19}"/>
                      </a:ext>
                    </a:extLst>
                  </p:cNvPr>
                  <p:cNvSpPr>
                    <a:spLocks noChangeArrowheads="1" noChangeShapeType="1" noTextEdit="1"/>
                  </p:cNvSpPr>
                  <p:nvPr/>
                </p:nvSpPr>
                <p:spPr bwMode="auto">
                  <a:xfrm>
                    <a:off x="2139" y="5469"/>
                    <a:ext cx="60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 K</a:t>
                    </a:r>
                  </a:p>
                </p:txBody>
              </p:sp>
              <p:sp>
                <p:nvSpPr>
                  <p:cNvPr id="52" name="Oval 82">
                    <a:extLst>
                      <a:ext uri="{FF2B5EF4-FFF2-40B4-BE49-F238E27FC236}">
                        <a16:creationId xmlns:a16="http://schemas.microsoft.com/office/drawing/2014/main" id="{FC05B3FC-67A6-4011-8869-AEB3427EF358}"/>
                      </a:ext>
                    </a:extLst>
                  </p:cNvPr>
                  <p:cNvSpPr>
                    <a:spLocks noChangeArrowheads="1"/>
                  </p:cNvSpPr>
                  <p:nvPr/>
                </p:nvSpPr>
                <p:spPr bwMode="auto">
                  <a:xfrm>
                    <a:off x="3243" y="4206"/>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53" name="WordArt 83">
                    <a:extLst>
                      <a:ext uri="{FF2B5EF4-FFF2-40B4-BE49-F238E27FC236}">
                        <a16:creationId xmlns:a16="http://schemas.microsoft.com/office/drawing/2014/main" id="{22C20124-5A4C-4076-AF78-E37A2048F38A}"/>
                      </a:ext>
                    </a:extLst>
                  </p:cNvPr>
                  <p:cNvSpPr>
                    <a:spLocks noChangeArrowheads="1" noChangeShapeType="1" noTextEdit="1"/>
                  </p:cNvSpPr>
                  <p:nvPr/>
                </p:nvSpPr>
                <p:spPr bwMode="auto">
                  <a:xfrm>
                    <a:off x="2088" y="4761"/>
                    <a:ext cx="7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K</a:t>
                    </a:r>
                  </a:p>
                </p:txBody>
              </p:sp>
              <p:sp>
                <p:nvSpPr>
                  <p:cNvPr id="54" name="WordArt 84">
                    <a:extLst>
                      <a:ext uri="{FF2B5EF4-FFF2-40B4-BE49-F238E27FC236}">
                        <a16:creationId xmlns:a16="http://schemas.microsoft.com/office/drawing/2014/main" id="{51A98559-F9C2-47AA-8069-80DDD504BBEA}"/>
                      </a:ext>
                    </a:extLst>
                  </p:cNvPr>
                  <p:cNvSpPr>
                    <a:spLocks noChangeArrowheads="1" noChangeShapeType="1" noTextEdit="1"/>
                  </p:cNvSpPr>
                  <p:nvPr/>
                </p:nvSpPr>
                <p:spPr bwMode="auto">
                  <a:xfrm>
                    <a:off x="2592" y="4032"/>
                    <a:ext cx="4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55" name="WordArt 85">
                    <a:extLst>
                      <a:ext uri="{FF2B5EF4-FFF2-40B4-BE49-F238E27FC236}">
                        <a16:creationId xmlns:a16="http://schemas.microsoft.com/office/drawing/2014/main" id="{48014A85-98B6-4394-9B6B-D128C709A852}"/>
                      </a:ext>
                    </a:extLst>
                  </p:cNvPr>
                  <p:cNvSpPr>
                    <a:spLocks noChangeArrowheads="1" noChangeShapeType="1" noTextEdit="1"/>
                  </p:cNvSpPr>
                  <p:nvPr/>
                </p:nvSpPr>
                <p:spPr bwMode="auto">
                  <a:xfrm>
                    <a:off x="3168" y="3456"/>
                    <a:ext cx="1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a:t>
                    </a:r>
                  </a:p>
                </p:txBody>
              </p:sp>
              <p:sp>
                <p:nvSpPr>
                  <p:cNvPr id="56" name="WordArt 86">
                    <a:extLst>
                      <a:ext uri="{FF2B5EF4-FFF2-40B4-BE49-F238E27FC236}">
                        <a16:creationId xmlns:a16="http://schemas.microsoft.com/office/drawing/2014/main" id="{019EFBF3-3D99-4817-8D10-A093E33C0ED8}"/>
                      </a:ext>
                    </a:extLst>
                  </p:cNvPr>
                  <p:cNvSpPr>
                    <a:spLocks noChangeArrowheads="1" noChangeShapeType="1" noTextEdit="1"/>
                  </p:cNvSpPr>
                  <p:nvPr/>
                </p:nvSpPr>
                <p:spPr bwMode="auto">
                  <a:xfrm>
                    <a:off x="3456" y="2880"/>
                    <a:ext cx="33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a:t>
                    </a:r>
                  </a:p>
                </p:txBody>
              </p:sp>
              <p:sp>
                <p:nvSpPr>
                  <p:cNvPr id="57" name="WordArt 87">
                    <a:extLst>
                      <a:ext uri="{FF2B5EF4-FFF2-40B4-BE49-F238E27FC236}">
                        <a16:creationId xmlns:a16="http://schemas.microsoft.com/office/drawing/2014/main" id="{D894D438-9CAA-4362-9080-745F47D32E64}"/>
                      </a:ext>
                    </a:extLst>
                  </p:cNvPr>
                  <p:cNvSpPr>
                    <a:spLocks noChangeArrowheads="1" noChangeShapeType="1" noTextEdit="1"/>
                  </p:cNvSpPr>
                  <p:nvPr/>
                </p:nvSpPr>
                <p:spPr bwMode="auto">
                  <a:xfrm>
                    <a:off x="3888" y="244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sp>
                <p:nvSpPr>
                  <p:cNvPr id="58" name="WordArt 88">
                    <a:extLst>
                      <a:ext uri="{FF2B5EF4-FFF2-40B4-BE49-F238E27FC236}">
                        <a16:creationId xmlns:a16="http://schemas.microsoft.com/office/drawing/2014/main" id="{B4420B25-C0A2-4CDF-AF54-597A6D7BA754}"/>
                      </a:ext>
                    </a:extLst>
                  </p:cNvPr>
                  <p:cNvSpPr>
                    <a:spLocks noChangeArrowheads="1" noChangeShapeType="1" noTextEdit="1"/>
                  </p:cNvSpPr>
                  <p:nvPr/>
                </p:nvSpPr>
                <p:spPr bwMode="auto">
                  <a:xfrm>
                    <a:off x="4752" y="2160"/>
                    <a:ext cx="6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1000</a:t>
                    </a:r>
                  </a:p>
                </p:txBody>
              </p:sp>
              <p:grpSp>
                <p:nvGrpSpPr>
                  <p:cNvPr id="59" name="Group 89">
                    <a:extLst>
                      <a:ext uri="{FF2B5EF4-FFF2-40B4-BE49-F238E27FC236}">
                        <a16:creationId xmlns:a16="http://schemas.microsoft.com/office/drawing/2014/main" id="{321A90ED-25D3-452D-83A6-BCFDCCAA2494}"/>
                      </a:ext>
                    </a:extLst>
                  </p:cNvPr>
                  <p:cNvGrpSpPr>
                    <a:grpSpLocks/>
                  </p:cNvGrpSpPr>
                  <p:nvPr/>
                </p:nvGrpSpPr>
                <p:grpSpPr bwMode="auto">
                  <a:xfrm>
                    <a:off x="2592" y="1296"/>
                    <a:ext cx="1296" cy="1134"/>
                    <a:chOff x="9216" y="1584"/>
                    <a:chExt cx="1152" cy="1008"/>
                  </a:xfrm>
                </p:grpSpPr>
                <p:sp>
                  <p:nvSpPr>
                    <p:cNvPr id="97" name="Rectangle 90">
                      <a:extLst>
                        <a:ext uri="{FF2B5EF4-FFF2-40B4-BE49-F238E27FC236}">
                          <a16:creationId xmlns:a16="http://schemas.microsoft.com/office/drawing/2014/main" id="{D50B1E3D-7ADF-422C-BE58-4BB41F652BD2}"/>
                        </a:ext>
                      </a:extLst>
                    </p:cNvPr>
                    <p:cNvSpPr>
                      <a:spLocks noChangeArrowheads="1"/>
                    </p:cNvSpPr>
                    <p:nvPr/>
                  </p:nvSpPr>
                  <p:spPr bwMode="auto">
                    <a:xfrm>
                      <a:off x="9216" y="1584"/>
                      <a:ext cx="1152"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sp>
                  <p:nvSpPr>
                    <p:cNvPr id="98" name="WordArt 91">
                      <a:extLst>
                        <a:ext uri="{FF2B5EF4-FFF2-40B4-BE49-F238E27FC236}">
                          <a16:creationId xmlns:a16="http://schemas.microsoft.com/office/drawing/2014/main" id="{736DA412-025F-46FD-B230-76712C321DBD}"/>
                        </a:ext>
                      </a:extLst>
                    </p:cNvPr>
                    <p:cNvSpPr>
                      <a:spLocks noChangeArrowheads="1" noChangeShapeType="1" noTextEdit="1"/>
                    </p:cNvSpPr>
                    <p:nvPr/>
                  </p:nvSpPr>
                  <p:spPr bwMode="auto">
                    <a:xfrm>
                      <a:off x="9360" y="1872"/>
                      <a:ext cx="85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VCD</a:t>
                      </a:r>
                    </a:p>
                  </p:txBody>
                </p:sp>
              </p:grpSp>
              <p:grpSp>
                <p:nvGrpSpPr>
                  <p:cNvPr id="60" name="Group 92">
                    <a:extLst>
                      <a:ext uri="{FF2B5EF4-FFF2-40B4-BE49-F238E27FC236}">
                        <a16:creationId xmlns:a16="http://schemas.microsoft.com/office/drawing/2014/main" id="{4E6A7BAD-78C3-4816-AAA6-D59F325D1AD3}"/>
                      </a:ext>
                    </a:extLst>
                  </p:cNvPr>
                  <p:cNvGrpSpPr>
                    <a:grpSpLocks/>
                  </p:cNvGrpSpPr>
                  <p:nvPr/>
                </p:nvGrpSpPr>
                <p:grpSpPr bwMode="auto">
                  <a:xfrm>
                    <a:off x="864" y="6480"/>
                    <a:ext cx="1584" cy="1008"/>
                    <a:chOff x="8064" y="720"/>
                    <a:chExt cx="1584" cy="1008"/>
                  </a:xfrm>
                </p:grpSpPr>
                <p:sp>
                  <p:nvSpPr>
                    <p:cNvPr id="95" name="Rectangle 93">
                      <a:extLst>
                        <a:ext uri="{FF2B5EF4-FFF2-40B4-BE49-F238E27FC236}">
                          <a16:creationId xmlns:a16="http://schemas.microsoft.com/office/drawing/2014/main" id="{518D445B-5CF9-4BB6-9E02-489C49736C50}"/>
                        </a:ext>
                      </a:extLst>
                    </p:cNvPr>
                    <p:cNvSpPr>
                      <a:spLocks noChangeArrowheads="1"/>
                    </p:cNvSpPr>
                    <p:nvPr/>
                  </p:nvSpPr>
                  <p:spPr bwMode="auto">
                    <a:xfrm>
                      <a:off x="8064" y="720"/>
                      <a:ext cx="1584"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sp>
                  <p:nvSpPr>
                    <p:cNvPr id="96" name="WordArt 94">
                      <a:extLst>
                        <a:ext uri="{FF2B5EF4-FFF2-40B4-BE49-F238E27FC236}">
                          <a16:creationId xmlns:a16="http://schemas.microsoft.com/office/drawing/2014/main" id="{E50FECA5-F221-4F63-9856-756887AC25DB}"/>
                        </a:ext>
                      </a:extLst>
                    </p:cNvPr>
                    <p:cNvSpPr>
                      <a:spLocks noChangeArrowheads="1" noChangeShapeType="1" noTextEdit="1"/>
                    </p:cNvSpPr>
                    <p:nvPr/>
                  </p:nvSpPr>
                  <p:spPr bwMode="auto">
                    <a:xfrm>
                      <a:off x="8352" y="1008"/>
                      <a:ext cx="94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OHM</a:t>
                      </a:r>
                    </a:p>
                  </p:txBody>
                </p:sp>
              </p:grpSp>
              <p:sp>
                <p:nvSpPr>
                  <p:cNvPr id="61" name="Oval 95">
                    <a:extLst>
                      <a:ext uri="{FF2B5EF4-FFF2-40B4-BE49-F238E27FC236}">
                        <a16:creationId xmlns:a16="http://schemas.microsoft.com/office/drawing/2014/main" id="{C023686C-6450-4857-BAA6-C7A7E5E6118D}"/>
                      </a:ext>
                    </a:extLst>
                  </p:cNvPr>
                  <p:cNvSpPr>
                    <a:spLocks noChangeArrowheads="1"/>
                  </p:cNvSpPr>
                  <p:nvPr/>
                </p:nvSpPr>
                <p:spPr bwMode="auto">
                  <a:xfrm>
                    <a:off x="5997" y="2757"/>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62" name="Oval 96">
                    <a:extLst>
                      <a:ext uri="{FF2B5EF4-FFF2-40B4-BE49-F238E27FC236}">
                        <a16:creationId xmlns:a16="http://schemas.microsoft.com/office/drawing/2014/main" id="{A57A5061-F376-487B-BE4A-3D78A3D8E8BC}"/>
                      </a:ext>
                    </a:extLst>
                  </p:cNvPr>
                  <p:cNvSpPr>
                    <a:spLocks noChangeArrowheads="1"/>
                  </p:cNvSpPr>
                  <p:nvPr/>
                </p:nvSpPr>
                <p:spPr bwMode="auto">
                  <a:xfrm>
                    <a:off x="7389" y="3474"/>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63" name="Oval 97">
                    <a:extLst>
                      <a:ext uri="{FF2B5EF4-FFF2-40B4-BE49-F238E27FC236}">
                        <a16:creationId xmlns:a16="http://schemas.microsoft.com/office/drawing/2014/main" id="{6E1EF65A-B631-4A35-AC93-F4112F47B798}"/>
                      </a:ext>
                    </a:extLst>
                  </p:cNvPr>
                  <p:cNvSpPr>
                    <a:spLocks noChangeArrowheads="1"/>
                  </p:cNvSpPr>
                  <p:nvPr/>
                </p:nvSpPr>
                <p:spPr bwMode="auto">
                  <a:xfrm>
                    <a:off x="6801" y="3000"/>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64" name="WordArt 98">
                    <a:extLst>
                      <a:ext uri="{FF2B5EF4-FFF2-40B4-BE49-F238E27FC236}">
                        <a16:creationId xmlns:a16="http://schemas.microsoft.com/office/drawing/2014/main" id="{7256ABBD-FEF6-4DED-AD10-70D3E2DC0A55}"/>
                      </a:ext>
                    </a:extLst>
                  </p:cNvPr>
                  <p:cNvSpPr>
                    <a:spLocks noChangeArrowheads="1" noChangeShapeType="1" noTextEdit="1"/>
                  </p:cNvSpPr>
                  <p:nvPr/>
                </p:nvSpPr>
                <p:spPr bwMode="auto">
                  <a:xfrm>
                    <a:off x="5904" y="2160"/>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65" name="WordArt 99">
                    <a:extLst>
                      <a:ext uri="{FF2B5EF4-FFF2-40B4-BE49-F238E27FC236}">
                        <a16:creationId xmlns:a16="http://schemas.microsoft.com/office/drawing/2014/main" id="{AE1405CE-96F0-454C-81DC-DC3E3A7BCC8B}"/>
                      </a:ext>
                    </a:extLst>
                  </p:cNvPr>
                  <p:cNvSpPr>
                    <a:spLocks noChangeArrowheads="1" noChangeShapeType="1" noTextEdit="1"/>
                  </p:cNvSpPr>
                  <p:nvPr/>
                </p:nvSpPr>
                <p:spPr bwMode="auto">
                  <a:xfrm>
                    <a:off x="6768" y="1872"/>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66" name="WordArt 100">
                    <a:extLst>
                      <a:ext uri="{FF2B5EF4-FFF2-40B4-BE49-F238E27FC236}">
                        <a16:creationId xmlns:a16="http://schemas.microsoft.com/office/drawing/2014/main" id="{04C31061-BADF-4631-A9FB-32C18E184FC1}"/>
                      </a:ext>
                    </a:extLst>
                  </p:cNvPr>
                  <p:cNvSpPr>
                    <a:spLocks noChangeArrowheads="1" noChangeShapeType="1" noTextEdit="1"/>
                  </p:cNvSpPr>
                  <p:nvPr/>
                </p:nvSpPr>
                <p:spPr bwMode="auto">
                  <a:xfrm>
                    <a:off x="7488" y="3024"/>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67" name="Group 101">
                    <a:extLst>
                      <a:ext uri="{FF2B5EF4-FFF2-40B4-BE49-F238E27FC236}">
                        <a16:creationId xmlns:a16="http://schemas.microsoft.com/office/drawing/2014/main" id="{EBDD98B7-C012-4E29-AA98-B051B26FFBF7}"/>
                      </a:ext>
                    </a:extLst>
                  </p:cNvPr>
                  <p:cNvGrpSpPr>
                    <a:grpSpLocks/>
                  </p:cNvGrpSpPr>
                  <p:nvPr/>
                </p:nvGrpSpPr>
                <p:grpSpPr bwMode="auto">
                  <a:xfrm>
                    <a:off x="7920" y="1872"/>
                    <a:ext cx="1152" cy="720"/>
                    <a:chOff x="8784" y="1152"/>
                    <a:chExt cx="1152" cy="720"/>
                  </a:xfrm>
                </p:grpSpPr>
                <p:sp>
                  <p:nvSpPr>
                    <p:cNvPr id="93" name="Rectangle 102">
                      <a:extLst>
                        <a:ext uri="{FF2B5EF4-FFF2-40B4-BE49-F238E27FC236}">
                          <a16:creationId xmlns:a16="http://schemas.microsoft.com/office/drawing/2014/main" id="{0153A974-841C-4F56-A293-582975A8D805}"/>
                        </a:ext>
                      </a:extLst>
                    </p:cNvPr>
                    <p:cNvSpPr>
                      <a:spLocks noChangeArrowheads="1"/>
                    </p:cNvSpPr>
                    <p:nvPr/>
                  </p:nvSpPr>
                  <p:spPr bwMode="auto">
                    <a:xfrm>
                      <a:off x="8784" y="1152"/>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sp>
                  <p:nvSpPr>
                    <p:cNvPr id="94" name="WordArt 103">
                      <a:extLst>
                        <a:ext uri="{FF2B5EF4-FFF2-40B4-BE49-F238E27FC236}">
                          <a16:creationId xmlns:a16="http://schemas.microsoft.com/office/drawing/2014/main" id="{C402A0BE-7246-44D5-B922-01D150E0124F}"/>
                        </a:ext>
                      </a:extLst>
                    </p:cNvPr>
                    <p:cNvSpPr>
                      <a:spLocks noChangeArrowheads="1" noChangeShapeType="1" noTextEdit="1"/>
                    </p:cNvSpPr>
                    <p:nvPr/>
                  </p:nvSpPr>
                  <p:spPr bwMode="auto">
                    <a:xfrm>
                      <a:off x="8928" y="1296"/>
                      <a:ext cx="870"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ADC</a:t>
                      </a:r>
                    </a:p>
                  </p:txBody>
                </p:sp>
              </p:grpSp>
              <p:sp>
                <p:nvSpPr>
                  <p:cNvPr id="68" name="Oval 104">
                    <a:extLst>
                      <a:ext uri="{FF2B5EF4-FFF2-40B4-BE49-F238E27FC236}">
                        <a16:creationId xmlns:a16="http://schemas.microsoft.com/office/drawing/2014/main" id="{F536680C-9651-4548-9D60-F181B38E158C}"/>
                      </a:ext>
                    </a:extLst>
                  </p:cNvPr>
                  <p:cNvSpPr>
                    <a:spLocks noChangeArrowheads="1"/>
                  </p:cNvSpPr>
                  <p:nvPr/>
                </p:nvSpPr>
                <p:spPr bwMode="auto">
                  <a:xfrm>
                    <a:off x="7986" y="4395"/>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69" name="Oval 105">
                    <a:extLst>
                      <a:ext uri="{FF2B5EF4-FFF2-40B4-BE49-F238E27FC236}">
                        <a16:creationId xmlns:a16="http://schemas.microsoft.com/office/drawing/2014/main" id="{02DBE34F-6173-4502-929F-00CC73FD06B0}"/>
                      </a:ext>
                    </a:extLst>
                  </p:cNvPr>
                  <p:cNvSpPr>
                    <a:spLocks noChangeArrowheads="1"/>
                  </p:cNvSpPr>
                  <p:nvPr/>
                </p:nvSpPr>
                <p:spPr bwMode="auto">
                  <a:xfrm>
                    <a:off x="8130" y="5220"/>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70" name="WordArt 106">
                    <a:extLst>
                      <a:ext uri="{FF2B5EF4-FFF2-40B4-BE49-F238E27FC236}">
                        <a16:creationId xmlns:a16="http://schemas.microsoft.com/office/drawing/2014/main" id="{EE3698E3-0B39-405D-9099-75C3AE2793EC}"/>
                      </a:ext>
                    </a:extLst>
                  </p:cNvPr>
                  <p:cNvSpPr>
                    <a:spLocks noChangeArrowheads="1" noChangeShapeType="1" noTextEdit="1"/>
                  </p:cNvSpPr>
                  <p:nvPr/>
                </p:nvSpPr>
                <p:spPr bwMode="auto">
                  <a:xfrm>
                    <a:off x="8208" y="4032"/>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500</a:t>
                    </a:r>
                  </a:p>
                </p:txBody>
              </p:sp>
              <p:sp>
                <p:nvSpPr>
                  <p:cNvPr id="71" name="WordArt 107">
                    <a:extLst>
                      <a:ext uri="{FF2B5EF4-FFF2-40B4-BE49-F238E27FC236}">
                        <a16:creationId xmlns:a16="http://schemas.microsoft.com/office/drawing/2014/main" id="{3E35B06D-FDDF-4226-816C-F4884E4DDB4F}"/>
                      </a:ext>
                    </a:extLst>
                  </p:cNvPr>
                  <p:cNvSpPr>
                    <a:spLocks noChangeArrowheads="1" noChangeShapeType="1" noTextEdit="1"/>
                  </p:cNvSpPr>
                  <p:nvPr/>
                </p:nvSpPr>
                <p:spPr bwMode="auto">
                  <a:xfrm>
                    <a:off x="8352" y="4896"/>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72" name="Group 108">
                    <a:extLst>
                      <a:ext uri="{FF2B5EF4-FFF2-40B4-BE49-F238E27FC236}">
                        <a16:creationId xmlns:a16="http://schemas.microsoft.com/office/drawing/2014/main" id="{A9BE8DDE-F4DA-485B-BB57-FC1CC5AC97C9}"/>
                      </a:ext>
                    </a:extLst>
                  </p:cNvPr>
                  <p:cNvGrpSpPr>
                    <a:grpSpLocks/>
                  </p:cNvGrpSpPr>
                  <p:nvPr/>
                </p:nvGrpSpPr>
                <p:grpSpPr bwMode="auto">
                  <a:xfrm>
                    <a:off x="9072" y="4032"/>
                    <a:ext cx="1296" cy="1134"/>
                    <a:chOff x="9216" y="3600"/>
                    <a:chExt cx="1296" cy="1134"/>
                  </a:xfrm>
                </p:grpSpPr>
                <p:sp>
                  <p:nvSpPr>
                    <p:cNvPr id="91" name="Rectangle 109">
                      <a:extLst>
                        <a:ext uri="{FF2B5EF4-FFF2-40B4-BE49-F238E27FC236}">
                          <a16:creationId xmlns:a16="http://schemas.microsoft.com/office/drawing/2014/main" id="{049806CC-5D13-46D8-80C9-2EBB4C413109}"/>
                        </a:ext>
                      </a:extLst>
                    </p:cNvPr>
                    <p:cNvSpPr>
                      <a:spLocks noChangeArrowheads="1"/>
                    </p:cNvSpPr>
                    <p:nvPr/>
                  </p:nvSpPr>
                  <p:spPr bwMode="auto">
                    <a:xfrm>
                      <a:off x="9216" y="3600"/>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sp>
                  <p:nvSpPr>
                    <p:cNvPr id="92" name="WordArt 110">
                      <a:extLst>
                        <a:ext uri="{FF2B5EF4-FFF2-40B4-BE49-F238E27FC236}">
                          <a16:creationId xmlns:a16="http://schemas.microsoft.com/office/drawing/2014/main" id="{39DF7AB6-A6EB-49FE-9458-B1BB65092EDA}"/>
                        </a:ext>
                      </a:extLst>
                    </p:cNvPr>
                    <p:cNvSpPr>
                      <a:spLocks noChangeArrowheads="1" noChangeShapeType="1" noTextEdit="1"/>
                    </p:cNvSpPr>
                    <p:nvPr/>
                  </p:nvSpPr>
                  <p:spPr bwMode="auto">
                    <a:xfrm>
                      <a:off x="9378" y="3993"/>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VAC</a:t>
                      </a:r>
                    </a:p>
                  </p:txBody>
                </p:sp>
              </p:grpSp>
              <p:sp>
                <p:nvSpPr>
                  <p:cNvPr id="73" name="Line 111">
                    <a:extLst>
                      <a:ext uri="{FF2B5EF4-FFF2-40B4-BE49-F238E27FC236}">
                        <a16:creationId xmlns:a16="http://schemas.microsoft.com/office/drawing/2014/main" id="{64100060-5072-4C85-812A-DDCA9988DE20}"/>
                      </a:ext>
                    </a:extLst>
                  </p:cNvPr>
                  <p:cNvSpPr>
                    <a:spLocks noChangeShapeType="1"/>
                  </p:cNvSpPr>
                  <p:nvPr/>
                </p:nvSpPr>
                <p:spPr bwMode="auto">
                  <a:xfrm>
                    <a:off x="5616" y="5328"/>
                    <a:ext cx="1599" cy="37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sz="1200"/>
                  </a:p>
                </p:txBody>
              </p:sp>
              <p:sp>
                <p:nvSpPr>
                  <p:cNvPr id="74" name="Oval 112">
                    <a:extLst>
                      <a:ext uri="{FF2B5EF4-FFF2-40B4-BE49-F238E27FC236}">
                        <a16:creationId xmlns:a16="http://schemas.microsoft.com/office/drawing/2014/main" id="{0B930DF5-155D-4628-BD13-CE99A8036D5D}"/>
                      </a:ext>
                    </a:extLst>
                  </p:cNvPr>
                  <p:cNvSpPr>
                    <a:spLocks noChangeArrowheads="1"/>
                  </p:cNvSpPr>
                  <p:nvPr/>
                </p:nvSpPr>
                <p:spPr bwMode="auto">
                  <a:xfrm>
                    <a:off x="3168" y="2880"/>
                    <a:ext cx="4960" cy="4960"/>
                  </a:xfrm>
                  <a:prstGeom prst="ellipse">
                    <a:avLst/>
                  </a:prstGeom>
                  <a:solidFill>
                    <a:srgbClr val="FFFFFF"/>
                  </a:solidFill>
                  <a:ln w="76200">
                    <a:solidFill>
                      <a:srgbClr val="000000"/>
                    </a:solidFill>
                    <a:round/>
                    <a:headEnd/>
                    <a:tailEnd/>
                  </a:ln>
                </p:spPr>
                <p:txBody>
                  <a:bodyPr/>
                  <a:lstStyle/>
                  <a:p>
                    <a:endParaRPr lang="es-CL" sz="1200"/>
                  </a:p>
                </p:txBody>
              </p:sp>
              <p:sp>
                <p:nvSpPr>
                  <p:cNvPr id="75" name="Oval 113">
                    <a:extLst>
                      <a:ext uri="{FF2B5EF4-FFF2-40B4-BE49-F238E27FC236}">
                        <a16:creationId xmlns:a16="http://schemas.microsoft.com/office/drawing/2014/main" id="{D1304721-387D-4CAD-BB93-7EC83FB0BAA9}"/>
                      </a:ext>
                    </a:extLst>
                  </p:cNvPr>
                  <p:cNvSpPr>
                    <a:spLocks noChangeArrowheads="1"/>
                  </p:cNvSpPr>
                  <p:nvPr/>
                </p:nvSpPr>
                <p:spPr bwMode="auto">
                  <a:xfrm>
                    <a:off x="7944" y="6213"/>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76" name="Oval 114">
                    <a:extLst>
                      <a:ext uri="{FF2B5EF4-FFF2-40B4-BE49-F238E27FC236}">
                        <a16:creationId xmlns:a16="http://schemas.microsoft.com/office/drawing/2014/main" id="{89890141-9C2F-499B-A73F-0D0D86F7C212}"/>
                      </a:ext>
                    </a:extLst>
                  </p:cNvPr>
                  <p:cNvSpPr>
                    <a:spLocks noChangeArrowheads="1"/>
                  </p:cNvSpPr>
                  <p:nvPr/>
                </p:nvSpPr>
                <p:spPr bwMode="auto">
                  <a:xfrm>
                    <a:off x="7575" y="6855"/>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77" name="Oval 115">
                    <a:extLst>
                      <a:ext uri="{FF2B5EF4-FFF2-40B4-BE49-F238E27FC236}">
                        <a16:creationId xmlns:a16="http://schemas.microsoft.com/office/drawing/2014/main" id="{D9DD1523-4A42-4312-81A5-806EE2426E46}"/>
                      </a:ext>
                    </a:extLst>
                  </p:cNvPr>
                  <p:cNvSpPr>
                    <a:spLocks noChangeArrowheads="1"/>
                  </p:cNvSpPr>
                  <p:nvPr/>
                </p:nvSpPr>
                <p:spPr bwMode="auto">
                  <a:xfrm>
                    <a:off x="7047" y="7362"/>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78" name="Oval 116">
                    <a:extLst>
                      <a:ext uri="{FF2B5EF4-FFF2-40B4-BE49-F238E27FC236}">
                        <a16:creationId xmlns:a16="http://schemas.microsoft.com/office/drawing/2014/main" id="{884D46AD-51BF-4DA6-A6D1-F19F7DD0F032}"/>
                      </a:ext>
                    </a:extLst>
                  </p:cNvPr>
                  <p:cNvSpPr>
                    <a:spLocks noChangeArrowheads="1"/>
                  </p:cNvSpPr>
                  <p:nvPr/>
                </p:nvSpPr>
                <p:spPr bwMode="auto">
                  <a:xfrm>
                    <a:off x="4704" y="7713"/>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79" name="Oval 117">
                    <a:extLst>
                      <a:ext uri="{FF2B5EF4-FFF2-40B4-BE49-F238E27FC236}">
                        <a16:creationId xmlns:a16="http://schemas.microsoft.com/office/drawing/2014/main" id="{58ED83AB-AB01-49DA-9B7E-B5010396EADB}"/>
                      </a:ext>
                    </a:extLst>
                  </p:cNvPr>
                  <p:cNvSpPr>
                    <a:spLocks noChangeArrowheads="1"/>
                  </p:cNvSpPr>
                  <p:nvPr/>
                </p:nvSpPr>
                <p:spPr bwMode="auto">
                  <a:xfrm>
                    <a:off x="5655" y="7845"/>
                    <a:ext cx="144" cy="144"/>
                  </a:xfrm>
                  <a:prstGeom prst="ellipse">
                    <a:avLst/>
                  </a:prstGeom>
                  <a:solidFill>
                    <a:srgbClr val="000000"/>
                  </a:solidFill>
                  <a:ln w="9525">
                    <a:solidFill>
                      <a:srgbClr val="000000"/>
                    </a:solidFill>
                    <a:round/>
                    <a:headEnd/>
                    <a:tailEnd/>
                  </a:ln>
                </p:spPr>
                <p:txBody>
                  <a:bodyPr/>
                  <a:lstStyle/>
                  <a:p>
                    <a:endParaRPr lang="es-CL" sz="1200"/>
                  </a:p>
                </p:txBody>
              </p:sp>
              <p:sp>
                <p:nvSpPr>
                  <p:cNvPr id="80" name="WordArt 118">
                    <a:extLst>
                      <a:ext uri="{FF2B5EF4-FFF2-40B4-BE49-F238E27FC236}">
                        <a16:creationId xmlns:a16="http://schemas.microsoft.com/office/drawing/2014/main" id="{EC3835B9-2DE3-4C84-A9BB-5D30C13B8717}"/>
                      </a:ext>
                    </a:extLst>
                  </p:cNvPr>
                  <p:cNvSpPr>
                    <a:spLocks noChangeArrowheads="1" noChangeShapeType="1" noTextEdit="1"/>
                  </p:cNvSpPr>
                  <p:nvPr/>
                </p:nvSpPr>
                <p:spPr bwMode="auto">
                  <a:xfrm>
                    <a:off x="4176" y="7920"/>
                    <a:ext cx="67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1,5 V</a:t>
                    </a:r>
                  </a:p>
                </p:txBody>
              </p:sp>
              <p:sp>
                <p:nvSpPr>
                  <p:cNvPr id="81" name="WordArt 119">
                    <a:extLst>
                      <a:ext uri="{FF2B5EF4-FFF2-40B4-BE49-F238E27FC236}">
                        <a16:creationId xmlns:a16="http://schemas.microsoft.com/office/drawing/2014/main" id="{D832CED2-AB74-4266-B29C-7706A2277F75}"/>
                      </a:ext>
                    </a:extLst>
                  </p:cNvPr>
                  <p:cNvSpPr>
                    <a:spLocks noChangeArrowheads="1" noChangeShapeType="1" noTextEdit="1"/>
                  </p:cNvSpPr>
                  <p:nvPr/>
                </p:nvSpPr>
                <p:spPr bwMode="auto">
                  <a:xfrm>
                    <a:off x="5760" y="8064"/>
                    <a:ext cx="43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9 V</a:t>
                    </a:r>
                  </a:p>
                </p:txBody>
              </p:sp>
              <p:grpSp>
                <p:nvGrpSpPr>
                  <p:cNvPr id="82" name="Group 120">
                    <a:extLst>
                      <a:ext uri="{FF2B5EF4-FFF2-40B4-BE49-F238E27FC236}">
                        <a16:creationId xmlns:a16="http://schemas.microsoft.com/office/drawing/2014/main" id="{CBC0E88E-E088-4B57-989C-E43A10FD8D8D}"/>
                      </a:ext>
                    </a:extLst>
                  </p:cNvPr>
                  <p:cNvGrpSpPr>
                    <a:grpSpLocks/>
                  </p:cNvGrpSpPr>
                  <p:nvPr/>
                </p:nvGrpSpPr>
                <p:grpSpPr bwMode="auto">
                  <a:xfrm>
                    <a:off x="4608" y="8928"/>
                    <a:ext cx="1152" cy="720"/>
                    <a:chOff x="2016" y="8928"/>
                    <a:chExt cx="1152" cy="720"/>
                  </a:xfrm>
                </p:grpSpPr>
                <p:sp>
                  <p:nvSpPr>
                    <p:cNvPr id="89" name="Rectangle 121">
                      <a:extLst>
                        <a:ext uri="{FF2B5EF4-FFF2-40B4-BE49-F238E27FC236}">
                          <a16:creationId xmlns:a16="http://schemas.microsoft.com/office/drawing/2014/main" id="{7597B2CB-CE3E-49F5-972B-9B163007319A}"/>
                        </a:ext>
                      </a:extLst>
                    </p:cNvPr>
                    <p:cNvSpPr>
                      <a:spLocks noChangeArrowheads="1"/>
                    </p:cNvSpPr>
                    <p:nvPr/>
                  </p:nvSpPr>
                  <p:spPr bwMode="auto">
                    <a:xfrm>
                      <a:off x="2016" y="8928"/>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sp>
                  <p:nvSpPr>
                    <p:cNvPr id="90" name="WordArt 122">
                      <a:extLst>
                        <a:ext uri="{FF2B5EF4-FFF2-40B4-BE49-F238E27FC236}">
                          <a16:creationId xmlns:a16="http://schemas.microsoft.com/office/drawing/2014/main" id="{28A86D34-0491-40C4-800B-CCD7140552AF}"/>
                        </a:ext>
                      </a:extLst>
                    </p:cNvPr>
                    <p:cNvSpPr>
                      <a:spLocks noChangeArrowheads="1" noChangeShapeType="1" noTextEdit="1"/>
                    </p:cNvSpPr>
                    <p:nvPr/>
                  </p:nvSpPr>
                  <p:spPr bwMode="auto">
                    <a:xfrm>
                      <a:off x="2160" y="9072"/>
                      <a:ext cx="885" cy="40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200" kern="10">
                          <a:ln w="3175">
                            <a:solidFill>
                              <a:srgbClr val="000000"/>
                            </a:solidFill>
                            <a:round/>
                            <a:headEnd/>
                            <a:tailEnd/>
                          </a:ln>
                          <a:solidFill>
                            <a:srgbClr val="000000"/>
                          </a:solidFill>
                          <a:latin typeface="Arial" panose="020B0604020202020204" pitchFamily="34" charset="0"/>
                          <a:cs typeface="Arial" panose="020B0604020202020204" pitchFamily="34" charset="0"/>
                        </a:rPr>
                        <a:t>BATT</a:t>
                      </a:r>
                    </a:p>
                  </p:txBody>
                </p:sp>
              </p:grpSp>
              <p:sp>
                <p:nvSpPr>
                  <p:cNvPr id="83" name="WordArt 123">
                    <a:extLst>
                      <a:ext uri="{FF2B5EF4-FFF2-40B4-BE49-F238E27FC236}">
                        <a16:creationId xmlns:a16="http://schemas.microsoft.com/office/drawing/2014/main" id="{C040935A-B047-411F-8381-6CD974867D11}"/>
                      </a:ext>
                    </a:extLst>
                  </p:cNvPr>
                  <p:cNvSpPr>
                    <a:spLocks noChangeArrowheads="1" noChangeShapeType="1" noTextEdit="1"/>
                  </p:cNvSpPr>
                  <p:nvPr/>
                </p:nvSpPr>
                <p:spPr bwMode="auto">
                  <a:xfrm>
                    <a:off x="8352" y="6192"/>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84" name="WordArt 124">
                    <a:extLst>
                      <a:ext uri="{FF2B5EF4-FFF2-40B4-BE49-F238E27FC236}">
                        <a16:creationId xmlns:a16="http://schemas.microsoft.com/office/drawing/2014/main" id="{95533766-6556-4BBF-96EA-AB416BF495CC}"/>
                      </a:ext>
                    </a:extLst>
                  </p:cNvPr>
                  <p:cNvSpPr>
                    <a:spLocks noChangeArrowheads="1" noChangeShapeType="1" noTextEdit="1"/>
                  </p:cNvSpPr>
                  <p:nvPr/>
                </p:nvSpPr>
                <p:spPr bwMode="auto">
                  <a:xfrm>
                    <a:off x="7920" y="6768"/>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85" name="WordArt 125">
                    <a:extLst>
                      <a:ext uri="{FF2B5EF4-FFF2-40B4-BE49-F238E27FC236}">
                        <a16:creationId xmlns:a16="http://schemas.microsoft.com/office/drawing/2014/main" id="{53147597-B793-4E6F-9F37-400A7646E5DE}"/>
                      </a:ext>
                    </a:extLst>
                  </p:cNvPr>
                  <p:cNvSpPr>
                    <a:spLocks noChangeArrowheads="1" noChangeShapeType="1" noTextEdit="1"/>
                  </p:cNvSpPr>
                  <p:nvPr/>
                </p:nvSpPr>
                <p:spPr bwMode="auto">
                  <a:xfrm>
                    <a:off x="7056" y="7632"/>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5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86" name="Group 126">
                    <a:extLst>
                      <a:ext uri="{FF2B5EF4-FFF2-40B4-BE49-F238E27FC236}">
                        <a16:creationId xmlns:a16="http://schemas.microsoft.com/office/drawing/2014/main" id="{1384C3E5-B84A-4715-9098-E22E4D7A21BF}"/>
                      </a:ext>
                    </a:extLst>
                  </p:cNvPr>
                  <p:cNvGrpSpPr>
                    <a:grpSpLocks/>
                  </p:cNvGrpSpPr>
                  <p:nvPr/>
                </p:nvGrpSpPr>
                <p:grpSpPr bwMode="auto">
                  <a:xfrm>
                    <a:off x="8784" y="7056"/>
                    <a:ext cx="1296" cy="1134"/>
                    <a:chOff x="8784" y="7056"/>
                    <a:chExt cx="1296" cy="1134"/>
                  </a:xfrm>
                </p:grpSpPr>
                <p:sp>
                  <p:nvSpPr>
                    <p:cNvPr id="87" name="Rectangle 127">
                      <a:extLst>
                        <a:ext uri="{FF2B5EF4-FFF2-40B4-BE49-F238E27FC236}">
                          <a16:creationId xmlns:a16="http://schemas.microsoft.com/office/drawing/2014/main" id="{66F99E41-2F70-42CB-89BB-C5BB3E73CA46}"/>
                        </a:ext>
                      </a:extLst>
                    </p:cNvPr>
                    <p:cNvSpPr>
                      <a:spLocks noChangeArrowheads="1"/>
                    </p:cNvSpPr>
                    <p:nvPr/>
                  </p:nvSpPr>
                  <p:spPr bwMode="auto">
                    <a:xfrm>
                      <a:off x="8784" y="7056"/>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sz="1200"/>
                    </a:p>
                  </p:txBody>
                </p:sp>
                <p:sp>
                  <p:nvSpPr>
                    <p:cNvPr id="88" name="WordArt 128">
                      <a:extLst>
                        <a:ext uri="{FF2B5EF4-FFF2-40B4-BE49-F238E27FC236}">
                          <a16:creationId xmlns:a16="http://schemas.microsoft.com/office/drawing/2014/main" id="{4EB4FCF0-2912-4830-95F9-BC33520CB1E3}"/>
                        </a:ext>
                      </a:extLst>
                    </p:cNvPr>
                    <p:cNvSpPr>
                      <a:spLocks noChangeArrowheads="1" noChangeShapeType="1" noTextEdit="1"/>
                    </p:cNvSpPr>
                    <p:nvPr/>
                  </p:nvSpPr>
                  <p:spPr bwMode="auto">
                    <a:xfrm>
                      <a:off x="8946" y="7449"/>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AAC</a:t>
                      </a:r>
                    </a:p>
                  </p:txBody>
                </p:sp>
              </p:grpSp>
            </p:grpSp>
            <p:grpSp>
              <p:nvGrpSpPr>
                <p:cNvPr id="26" name="Group 129">
                  <a:extLst>
                    <a:ext uri="{FF2B5EF4-FFF2-40B4-BE49-F238E27FC236}">
                      <a16:creationId xmlns:a16="http://schemas.microsoft.com/office/drawing/2014/main" id="{305EE381-BF7F-490A-9875-CE21150479BC}"/>
                    </a:ext>
                  </a:extLst>
                </p:cNvPr>
                <p:cNvGrpSpPr>
                  <a:grpSpLocks/>
                </p:cNvGrpSpPr>
                <p:nvPr/>
              </p:nvGrpSpPr>
              <p:grpSpPr bwMode="auto">
                <a:xfrm rot="15749960">
                  <a:off x="4475" y="2449"/>
                  <a:ext cx="530" cy="527"/>
                  <a:chOff x="6192" y="10512"/>
                  <a:chExt cx="4762" cy="4762"/>
                </a:xfrm>
              </p:grpSpPr>
              <p:sp>
                <p:nvSpPr>
                  <p:cNvPr id="27" name="Oval 130">
                    <a:extLst>
                      <a:ext uri="{FF2B5EF4-FFF2-40B4-BE49-F238E27FC236}">
                        <a16:creationId xmlns:a16="http://schemas.microsoft.com/office/drawing/2014/main" id="{1D84457C-C95B-42DB-81A7-7FB4DEBD9BAC}"/>
                      </a:ext>
                    </a:extLst>
                  </p:cNvPr>
                  <p:cNvSpPr>
                    <a:spLocks noChangeArrowheads="1"/>
                  </p:cNvSpPr>
                  <p:nvPr/>
                </p:nvSpPr>
                <p:spPr bwMode="auto">
                  <a:xfrm rot="274276">
                    <a:off x="6192" y="10512"/>
                    <a:ext cx="4762" cy="4762"/>
                  </a:xfrm>
                  <a:prstGeom prst="ellipse">
                    <a:avLst/>
                  </a:prstGeom>
                  <a:solidFill>
                    <a:srgbClr val="FFFF00"/>
                  </a:solidFill>
                  <a:ln w="9525">
                    <a:solidFill>
                      <a:srgbClr val="000000"/>
                    </a:solidFill>
                    <a:round/>
                    <a:headEnd/>
                    <a:tailEnd/>
                  </a:ln>
                </p:spPr>
                <p:txBody>
                  <a:bodyPr/>
                  <a:lstStyle/>
                  <a:p>
                    <a:endParaRPr lang="es-CL" sz="1200"/>
                  </a:p>
                </p:txBody>
              </p:sp>
              <p:sp>
                <p:nvSpPr>
                  <p:cNvPr id="28" name="Oval 131">
                    <a:extLst>
                      <a:ext uri="{FF2B5EF4-FFF2-40B4-BE49-F238E27FC236}">
                        <a16:creationId xmlns:a16="http://schemas.microsoft.com/office/drawing/2014/main" id="{EBDE1CE4-4D2C-42AE-894E-99BB409015B9}"/>
                      </a:ext>
                    </a:extLst>
                  </p:cNvPr>
                  <p:cNvSpPr>
                    <a:spLocks noChangeArrowheads="1"/>
                  </p:cNvSpPr>
                  <p:nvPr/>
                </p:nvSpPr>
                <p:spPr bwMode="auto">
                  <a:xfrm rot="274276">
                    <a:off x="6375" y="10695"/>
                    <a:ext cx="4396" cy="4396"/>
                  </a:xfrm>
                  <a:prstGeom prst="ellipse">
                    <a:avLst/>
                  </a:prstGeom>
                  <a:solidFill>
                    <a:srgbClr val="FFFF00"/>
                  </a:solidFill>
                  <a:ln w="9525">
                    <a:solidFill>
                      <a:srgbClr val="000000"/>
                    </a:solidFill>
                    <a:round/>
                    <a:headEnd/>
                    <a:tailEnd/>
                  </a:ln>
                </p:spPr>
                <p:txBody>
                  <a:bodyPr/>
                  <a:lstStyle/>
                  <a:p>
                    <a:endParaRPr lang="es-CL" sz="1200"/>
                  </a:p>
                </p:txBody>
              </p:sp>
              <p:sp>
                <p:nvSpPr>
                  <p:cNvPr id="29" name="Oval 132">
                    <a:extLst>
                      <a:ext uri="{FF2B5EF4-FFF2-40B4-BE49-F238E27FC236}">
                        <a16:creationId xmlns:a16="http://schemas.microsoft.com/office/drawing/2014/main" id="{974CD074-328A-48DA-91FD-92209765921E}"/>
                      </a:ext>
                    </a:extLst>
                  </p:cNvPr>
                  <p:cNvSpPr>
                    <a:spLocks noChangeArrowheads="1"/>
                  </p:cNvSpPr>
                  <p:nvPr/>
                </p:nvSpPr>
                <p:spPr bwMode="auto">
                  <a:xfrm rot="274276">
                    <a:off x="6559" y="10879"/>
                    <a:ext cx="4028" cy="4028"/>
                  </a:xfrm>
                  <a:prstGeom prst="ellipse">
                    <a:avLst/>
                  </a:prstGeom>
                  <a:solidFill>
                    <a:srgbClr val="FFFF00"/>
                  </a:solidFill>
                  <a:ln w="9525">
                    <a:solidFill>
                      <a:srgbClr val="000000"/>
                    </a:solidFill>
                    <a:round/>
                    <a:headEnd/>
                    <a:tailEnd/>
                  </a:ln>
                </p:spPr>
                <p:txBody>
                  <a:bodyPr/>
                  <a:lstStyle/>
                  <a:p>
                    <a:endParaRPr lang="es-CL" sz="1200"/>
                  </a:p>
                </p:txBody>
              </p:sp>
              <p:sp>
                <p:nvSpPr>
                  <p:cNvPr id="30" name="AutoShape 133">
                    <a:extLst>
                      <a:ext uri="{FF2B5EF4-FFF2-40B4-BE49-F238E27FC236}">
                        <a16:creationId xmlns:a16="http://schemas.microsoft.com/office/drawing/2014/main" id="{C4EA7394-D810-4BD2-8F74-2D23D683FAEA}"/>
                      </a:ext>
                    </a:extLst>
                  </p:cNvPr>
                  <p:cNvSpPr>
                    <a:spLocks noChangeArrowheads="1"/>
                  </p:cNvSpPr>
                  <p:nvPr/>
                </p:nvSpPr>
                <p:spPr bwMode="auto">
                  <a:xfrm rot="274276">
                    <a:off x="8206" y="10512"/>
                    <a:ext cx="734" cy="4762"/>
                  </a:xfrm>
                  <a:prstGeom prst="flowChartTerminator">
                    <a:avLst/>
                  </a:prstGeom>
                  <a:solidFill>
                    <a:srgbClr val="FFFF00"/>
                  </a:solidFill>
                  <a:ln w="38100">
                    <a:solidFill>
                      <a:srgbClr val="000000"/>
                    </a:solidFill>
                    <a:miter lim="800000"/>
                    <a:headEnd/>
                    <a:tailEnd/>
                  </a:ln>
                </p:spPr>
                <p:txBody>
                  <a:bodyPr/>
                  <a:lstStyle/>
                  <a:p>
                    <a:endParaRPr lang="es-CL" sz="1200"/>
                  </a:p>
                </p:txBody>
              </p:sp>
              <p:sp>
                <p:nvSpPr>
                  <p:cNvPr id="31" name="AutoShape 134">
                    <a:extLst>
                      <a:ext uri="{FF2B5EF4-FFF2-40B4-BE49-F238E27FC236}">
                        <a16:creationId xmlns:a16="http://schemas.microsoft.com/office/drawing/2014/main" id="{F031C203-326C-4BDE-A9D7-FAA7C3E9363F}"/>
                      </a:ext>
                    </a:extLst>
                  </p:cNvPr>
                  <p:cNvSpPr>
                    <a:spLocks noChangeArrowheads="1"/>
                  </p:cNvSpPr>
                  <p:nvPr/>
                </p:nvSpPr>
                <p:spPr bwMode="auto">
                  <a:xfrm rot="274276">
                    <a:off x="8550" y="10518"/>
                    <a:ext cx="366" cy="733"/>
                  </a:xfrm>
                  <a:prstGeom prst="triangle">
                    <a:avLst>
                      <a:gd name="adj" fmla="val 50000"/>
                    </a:avLst>
                  </a:prstGeom>
                  <a:solidFill>
                    <a:srgbClr val="000000"/>
                  </a:solidFill>
                  <a:ln w="9525">
                    <a:solidFill>
                      <a:srgbClr val="000000"/>
                    </a:solidFill>
                    <a:miter lim="800000"/>
                    <a:headEnd/>
                    <a:tailEnd/>
                  </a:ln>
                </p:spPr>
                <p:txBody>
                  <a:bodyPr/>
                  <a:lstStyle/>
                  <a:p>
                    <a:endParaRPr lang="es-CL" sz="1200"/>
                  </a:p>
                </p:txBody>
              </p:sp>
            </p:grpSp>
          </p:grpSp>
        </p:grpSp>
        <p:sp>
          <p:nvSpPr>
            <p:cNvPr id="21" name="WordArt 135">
              <a:extLst>
                <a:ext uri="{FF2B5EF4-FFF2-40B4-BE49-F238E27FC236}">
                  <a16:creationId xmlns:a16="http://schemas.microsoft.com/office/drawing/2014/main" id="{F729CDA6-7BA4-4969-BD49-66A225B1AAC3}"/>
                </a:ext>
              </a:extLst>
            </p:cNvPr>
            <p:cNvSpPr>
              <a:spLocks noChangeArrowheads="1" noChangeShapeType="1" noTextEdit="1"/>
            </p:cNvSpPr>
            <p:nvPr/>
          </p:nvSpPr>
          <p:spPr bwMode="auto">
            <a:xfrm>
              <a:off x="4128" y="1392"/>
              <a:ext cx="138"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211311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0" grpId="0" autoUpdateAnimBg="0"/>
      <p:bldP spid="15" grpId="0" autoUpdateAnimBg="0"/>
      <p:bldP spid="16" grpId="0" autoUpdateAnimBg="0"/>
      <p:bldP spid="17" grpId="0" autoUpdateAnimBg="0"/>
      <p:bldP spid="1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8" name="Group 25">
            <a:extLst>
              <a:ext uri="{FF2B5EF4-FFF2-40B4-BE49-F238E27FC236}">
                <a16:creationId xmlns:a16="http://schemas.microsoft.com/office/drawing/2014/main" id="{5F79F7E7-AEDB-4CD3-8482-FF20EB9E011F}"/>
              </a:ext>
            </a:extLst>
          </p:cNvPr>
          <p:cNvGrpSpPr>
            <a:grpSpLocks/>
          </p:cNvGrpSpPr>
          <p:nvPr/>
        </p:nvGrpSpPr>
        <p:grpSpPr bwMode="auto">
          <a:xfrm>
            <a:off x="6745486" y="2862001"/>
            <a:ext cx="1858962" cy="3363913"/>
            <a:chOff x="4061" y="1576"/>
            <a:chExt cx="1171" cy="2119"/>
          </a:xfrm>
        </p:grpSpPr>
        <p:grpSp>
          <p:nvGrpSpPr>
            <p:cNvPr id="489" name="Group 26">
              <a:extLst>
                <a:ext uri="{FF2B5EF4-FFF2-40B4-BE49-F238E27FC236}">
                  <a16:creationId xmlns:a16="http://schemas.microsoft.com/office/drawing/2014/main" id="{5DFBDBA9-BD8E-4D44-86C3-227BA3E09C16}"/>
                </a:ext>
              </a:extLst>
            </p:cNvPr>
            <p:cNvGrpSpPr>
              <a:grpSpLocks/>
            </p:cNvGrpSpPr>
            <p:nvPr/>
          </p:nvGrpSpPr>
          <p:grpSpPr bwMode="auto">
            <a:xfrm>
              <a:off x="4061" y="1576"/>
              <a:ext cx="1171" cy="2119"/>
              <a:chOff x="4061" y="1576"/>
              <a:chExt cx="1171" cy="2119"/>
            </a:xfrm>
          </p:grpSpPr>
          <p:sp>
            <p:nvSpPr>
              <p:cNvPr id="576" name="AutoShape 27">
                <a:extLst>
                  <a:ext uri="{FF2B5EF4-FFF2-40B4-BE49-F238E27FC236}">
                    <a16:creationId xmlns:a16="http://schemas.microsoft.com/office/drawing/2014/main" id="{14B5FE61-F2B7-4A29-8FBD-EB0041B31AA8}"/>
                  </a:ext>
                </a:extLst>
              </p:cNvPr>
              <p:cNvSpPr>
                <a:spLocks noChangeArrowheads="1"/>
              </p:cNvSpPr>
              <p:nvPr/>
            </p:nvSpPr>
            <p:spPr bwMode="auto">
              <a:xfrm>
                <a:off x="4061" y="1576"/>
                <a:ext cx="1171" cy="2119"/>
              </a:xfrm>
              <a:prstGeom prst="roundRect">
                <a:avLst>
                  <a:gd name="adj" fmla="val 9912"/>
                </a:avLst>
              </a:prstGeom>
              <a:solidFill>
                <a:srgbClr val="FF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s-CL"/>
              </a:p>
            </p:txBody>
          </p:sp>
          <p:sp>
            <p:nvSpPr>
              <p:cNvPr id="577" name="Rectangle 28">
                <a:extLst>
                  <a:ext uri="{FF2B5EF4-FFF2-40B4-BE49-F238E27FC236}">
                    <a16:creationId xmlns:a16="http://schemas.microsoft.com/office/drawing/2014/main" id="{140EF104-543D-4BDF-99D5-B9BD017B0F34}"/>
                  </a:ext>
                </a:extLst>
              </p:cNvPr>
              <p:cNvSpPr>
                <a:spLocks noChangeArrowheads="1"/>
              </p:cNvSpPr>
              <p:nvPr/>
            </p:nvSpPr>
            <p:spPr bwMode="auto">
              <a:xfrm>
                <a:off x="4093" y="2051"/>
                <a:ext cx="1107" cy="151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grpSp>
            <p:nvGrpSpPr>
              <p:cNvPr id="578" name="Group 29">
                <a:extLst>
                  <a:ext uri="{FF2B5EF4-FFF2-40B4-BE49-F238E27FC236}">
                    <a16:creationId xmlns:a16="http://schemas.microsoft.com/office/drawing/2014/main" id="{FC95A594-AC18-49EC-80D9-253EA18DE195}"/>
                  </a:ext>
                </a:extLst>
              </p:cNvPr>
              <p:cNvGrpSpPr>
                <a:grpSpLocks/>
              </p:cNvGrpSpPr>
              <p:nvPr/>
            </p:nvGrpSpPr>
            <p:grpSpPr bwMode="auto">
              <a:xfrm>
                <a:off x="4206" y="3174"/>
                <a:ext cx="870" cy="268"/>
                <a:chOff x="720" y="2304"/>
                <a:chExt cx="10289" cy="3168"/>
              </a:xfrm>
            </p:grpSpPr>
            <p:grpSp>
              <p:nvGrpSpPr>
                <p:cNvPr id="582" name="Group 30">
                  <a:extLst>
                    <a:ext uri="{FF2B5EF4-FFF2-40B4-BE49-F238E27FC236}">
                      <a16:creationId xmlns:a16="http://schemas.microsoft.com/office/drawing/2014/main" id="{0A525189-751B-4599-819A-0961CBE05A56}"/>
                    </a:ext>
                  </a:extLst>
                </p:cNvPr>
                <p:cNvGrpSpPr>
                  <a:grpSpLocks/>
                </p:cNvGrpSpPr>
                <p:nvPr/>
              </p:nvGrpSpPr>
              <p:grpSpPr bwMode="auto">
                <a:xfrm>
                  <a:off x="720" y="2304"/>
                  <a:ext cx="2016" cy="3168"/>
                  <a:chOff x="720" y="2304"/>
                  <a:chExt cx="2016" cy="3168"/>
                </a:xfrm>
              </p:grpSpPr>
              <p:grpSp>
                <p:nvGrpSpPr>
                  <p:cNvPr id="607" name="Group 31">
                    <a:extLst>
                      <a:ext uri="{FF2B5EF4-FFF2-40B4-BE49-F238E27FC236}">
                        <a16:creationId xmlns:a16="http://schemas.microsoft.com/office/drawing/2014/main" id="{3BF38CFC-41D6-4BC7-92B1-75C8D60D2694}"/>
                      </a:ext>
                    </a:extLst>
                  </p:cNvPr>
                  <p:cNvGrpSpPr>
                    <a:grpSpLocks/>
                  </p:cNvGrpSpPr>
                  <p:nvPr/>
                </p:nvGrpSpPr>
                <p:grpSpPr bwMode="auto">
                  <a:xfrm>
                    <a:off x="720" y="2304"/>
                    <a:ext cx="2016" cy="3168"/>
                    <a:chOff x="3096" y="2304"/>
                    <a:chExt cx="1008" cy="1584"/>
                  </a:xfrm>
                </p:grpSpPr>
                <p:sp>
                  <p:nvSpPr>
                    <p:cNvPr id="609" name="AutoShape 32">
                      <a:extLst>
                        <a:ext uri="{FF2B5EF4-FFF2-40B4-BE49-F238E27FC236}">
                          <a16:creationId xmlns:a16="http://schemas.microsoft.com/office/drawing/2014/main" id="{AC08A556-E940-4C2F-BC4F-6068C0E8D30C}"/>
                        </a:ext>
                      </a:extLst>
                    </p:cNvPr>
                    <p:cNvSpPr>
                      <a:spLocks noChangeArrowheads="1"/>
                    </p:cNvSpPr>
                    <p:nvPr/>
                  </p:nvSpPr>
                  <p:spPr bwMode="auto">
                    <a:xfrm>
                      <a:off x="3168" y="2304"/>
                      <a:ext cx="864" cy="1008"/>
                    </a:xfrm>
                    <a:prstGeom prst="roundRect">
                      <a:avLst>
                        <a:gd name="adj" fmla="val 16667"/>
                      </a:avLst>
                    </a:prstGeom>
                    <a:solidFill>
                      <a:srgbClr val="FF0000"/>
                    </a:solidFill>
                    <a:ln w="9525">
                      <a:solidFill>
                        <a:srgbClr val="000000"/>
                      </a:solidFill>
                      <a:round/>
                      <a:headEnd/>
                      <a:tailEnd/>
                    </a:ln>
                  </p:spPr>
                  <p:txBody>
                    <a:bodyPr/>
                    <a:lstStyle/>
                    <a:p>
                      <a:endParaRPr lang="es-CL"/>
                    </a:p>
                  </p:txBody>
                </p:sp>
                <p:sp>
                  <p:nvSpPr>
                    <p:cNvPr id="610" name="Oval 33">
                      <a:extLst>
                        <a:ext uri="{FF2B5EF4-FFF2-40B4-BE49-F238E27FC236}">
                          <a16:creationId xmlns:a16="http://schemas.microsoft.com/office/drawing/2014/main" id="{DCF394BB-AE5D-4F63-864E-D763C48E48D6}"/>
                        </a:ext>
                      </a:extLst>
                    </p:cNvPr>
                    <p:cNvSpPr>
                      <a:spLocks noChangeArrowheads="1"/>
                    </p:cNvSpPr>
                    <p:nvPr/>
                  </p:nvSpPr>
                  <p:spPr bwMode="auto">
                    <a:xfrm>
                      <a:off x="3096" y="2880"/>
                      <a:ext cx="1008" cy="1008"/>
                    </a:xfrm>
                    <a:prstGeom prst="ellipse">
                      <a:avLst/>
                    </a:prstGeom>
                    <a:solidFill>
                      <a:srgbClr val="FF0000"/>
                    </a:solidFill>
                    <a:ln w="9525">
                      <a:solidFill>
                        <a:srgbClr val="000000"/>
                      </a:solidFill>
                      <a:round/>
                      <a:headEnd/>
                      <a:tailEnd/>
                    </a:ln>
                  </p:spPr>
                  <p:txBody>
                    <a:bodyPr/>
                    <a:lstStyle/>
                    <a:p>
                      <a:endParaRPr lang="es-CL"/>
                    </a:p>
                  </p:txBody>
                </p:sp>
                <p:sp>
                  <p:nvSpPr>
                    <p:cNvPr id="611" name="Oval 34">
                      <a:extLst>
                        <a:ext uri="{FF2B5EF4-FFF2-40B4-BE49-F238E27FC236}">
                          <a16:creationId xmlns:a16="http://schemas.microsoft.com/office/drawing/2014/main" id="{8DB83D14-63F3-42B9-B5CB-F4FE7AEF684A}"/>
                        </a:ext>
                      </a:extLst>
                    </p:cNvPr>
                    <p:cNvSpPr>
                      <a:spLocks noChangeArrowheads="1"/>
                    </p:cNvSpPr>
                    <p:nvPr/>
                  </p:nvSpPr>
                  <p:spPr bwMode="auto">
                    <a:xfrm>
                      <a:off x="3240"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612" name="Oval 35">
                      <a:extLst>
                        <a:ext uri="{FF2B5EF4-FFF2-40B4-BE49-F238E27FC236}">
                          <a16:creationId xmlns:a16="http://schemas.microsoft.com/office/drawing/2014/main" id="{F6F0DFF3-A59F-4C47-A7A1-FC2604E9AA14}"/>
                        </a:ext>
                      </a:extLst>
                    </p:cNvPr>
                    <p:cNvSpPr>
                      <a:spLocks noChangeArrowheads="1"/>
                    </p:cNvSpPr>
                    <p:nvPr/>
                  </p:nvSpPr>
                  <p:spPr bwMode="auto">
                    <a:xfrm>
                      <a:off x="3384" y="3168"/>
                      <a:ext cx="432" cy="432"/>
                    </a:xfrm>
                    <a:prstGeom prst="ellipse">
                      <a:avLst/>
                    </a:prstGeom>
                    <a:solidFill>
                      <a:srgbClr val="000000"/>
                    </a:solidFill>
                    <a:ln w="9525">
                      <a:solidFill>
                        <a:srgbClr val="000000"/>
                      </a:solidFill>
                      <a:round/>
                      <a:headEnd/>
                      <a:tailEnd/>
                    </a:ln>
                  </p:spPr>
                  <p:txBody>
                    <a:bodyPr/>
                    <a:lstStyle/>
                    <a:p>
                      <a:endParaRPr lang="es-CL"/>
                    </a:p>
                  </p:txBody>
                </p:sp>
                <p:sp>
                  <p:nvSpPr>
                    <p:cNvPr id="613" name="AutoShape 36">
                      <a:extLst>
                        <a:ext uri="{FF2B5EF4-FFF2-40B4-BE49-F238E27FC236}">
                          <a16:creationId xmlns:a16="http://schemas.microsoft.com/office/drawing/2014/main" id="{DF0B76B0-15DE-417B-9BAA-A6EBFCD29505}"/>
                        </a:ext>
                      </a:extLst>
                    </p:cNvPr>
                    <p:cNvSpPr>
                      <a:spLocks noChangeArrowheads="1"/>
                    </p:cNvSpPr>
                    <p:nvPr/>
                  </p:nvSpPr>
                  <p:spPr bwMode="auto">
                    <a:xfrm>
                      <a:off x="3208"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grpSp>
              <p:sp>
                <p:nvSpPr>
                  <p:cNvPr id="608" name="WordArt 37">
                    <a:extLst>
                      <a:ext uri="{FF2B5EF4-FFF2-40B4-BE49-F238E27FC236}">
                        <a16:creationId xmlns:a16="http://schemas.microsoft.com/office/drawing/2014/main" id="{1D772398-F2CE-497D-B900-8BB1CBB5CC0C}"/>
                      </a:ext>
                    </a:extLst>
                  </p:cNvPr>
                  <p:cNvSpPr>
                    <a:spLocks noChangeArrowheads="1" noChangeShapeType="1" noTextEdit="1"/>
                  </p:cNvSpPr>
                  <p:nvPr/>
                </p:nvSpPr>
                <p:spPr bwMode="auto">
                  <a:xfrm>
                    <a:off x="1296" y="2592"/>
                    <a:ext cx="314" cy="5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600" kern="10">
                        <a:ln w="3175">
                          <a:solidFill>
                            <a:srgbClr val="000000"/>
                          </a:solidFill>
                          <a:round/>
                          <a:headEnd/>
                          <a:tailEnd/>
                        </a:ln>
                        <a:solidFill>
                          <a:srgbClr val="000000"/>
                        </a:solidFill>
                        <a:latin typeface="Arial" panose="020B0604020202020204" pitchFamily="34" charset="0"/>
                        <a:cs typeface="Arial" panose="020B0604020202020204" pitchFamily="34" charset="0"/>
                      </a:rPr>
                      <a:t>V</a:t>
                    </a:r>
                  </a:p>
                </p:txBody>
              </p:sp>
            </p:grpSp>
            <p:grpSp>
              <p:nvGrpSpPr>
                <p:cNvPr id="583" name="Group 38">
                  <a:extLst>
                    <a:ext uri="{FF2B5EF4-FFF2-40B4-BE49-F238E27FC236}">
                      <a16:creationId xmlns:a16="http://schemas.microsoft.com/office/drawing/2014/main" id="{21CEA336-767B-4F43-91D3-A2D5E2C9275C}"/>
                    </a:ext>
                  </a:extLst>
                </p:cNvPr>
                <p:cNvGrpSpPr>
                  <a:grpSpLocks/>
                </p:cNvGrpSpPr>
                <p:nvPr/>
              </p:nvGrpSpPr>
              <p:grpSpPr bwMode="auto">
                <a:xfrm>
                  <a:off x="3536" y="2304"/>
                  <a:ext cx="2016" cy="3168"/>
                  <a:chOff x="3536" y="2304"/>
                  <a:chExt cx="2016" cy="3168"/>
                </a:xfrm>
              </p:grpSpPr>
              <p:grpSp>
                <p:nvGrpSpPr>
                  <p:cNvPr id="600" name="Group 39">
                    <a:extLst>
                      <a:ext uri="{FF2B5EF4-FFF2-40B4-BE49-F238E27FC236}">
                        <a16:creationId xmlns:a16="http://schemas.microsoft.com/office/drawing/2014/main" id="{272EACAD-3D92-42A8-8AAB-B868C81C7F38}"/>
                      </a:ext>
                    </a:extLst>
                  </p:cNvPr>
                  <p:cNvGrpSpPr>
                    <a:grpSpLocks/>
                  </p:cNvGrpSpPr>
                  <p:nvPr/>
                </p:nvGrpSpPr>
                <p:grpSpPr bwMode="auto">
                  <a:xfrm>
                    <a:off x="3536" y="2304"/>
                    <a:ext cx="2016" cy="3168"/>
                    <a:chOff x="4608" y="2304"/>
                    <a:chExt cx="1008" cy="1584"/>
                  </a:xfrm>
                </p:grpSpPr>
                <p:sp>
                  <p:nvSpPr>
                    <p:cNvPr id="602" name="AutoShape 40">
                      <a:extLst>
                        <a:ext uri="{FF2B5EF4-FFF2-40B4-BE49-F238E27FC236}">
                          <a16:creationId xmlns:a16="http://schemas.microsoft.com/office/drawing/2014/main" id="{812CFBCA-7AF6-41CF-BA32-48F28D111886}"/>
                        </a:ext>
                      </a:extLst>
                    </p:cNvPr>
                    <p:cNvSpPr>
                      <a:spLocks noChangeArrowheads="1"/>
                    </p:cNvSpPr>
                    <p:nvPr/>
                  </p:nvSpPr>
                  <p:spPr bwMode="auto">
                    <a:xfrm>
                      <a:off x="4680" y="2304"/>
                      <a:ext cx="864" cy="1008"/>
                    </a:xfrm>
                    <a:prstGeom prst="roundRect">
                      <a:avLst>
                        <a:gd name="adj" fmla="val 16667"/>
                      </a:avLst>
                    </a:prstGeom>
                    <a:solidFill>
                      <a:srgbClr val="000000"/>
                    </a:solidFill>
                    <a:ln w="9525">
                      <a:solidFill>
                        <a:srgbClr val="000000"/>
                      </a:solidFill>
                      <a:round/>
                      <a:headEnd/>
                      <a:tailEnd/>
                    </a:ln>
                  </p:spPr>
                  <p:txBody>
                    <a:bodyPr/>
                    <a:lstStyle/>
                    <a:p>
                      <a:endParaRPr lang="es-CL"/>
                    </a:p>
                  </p:txBody>
                </p:sp>
                <p:sp>
                  <p:nvSpPr>
                    <p:cNvPr id="603" name="AutoShape 41">
                      <a:extLst>
                        <a:ext uri="{FF2B5EF4-FFF2-40B4-BE49-F238E27FC236}">
                          <a16:creationId xmlns:a16="http://schemas.microsoft.com/office/drawing/2014/main" id="{3C7EDE15-1011-47A1-870F-AF6C395012B8}"/>
                        </a:ext>
                      </a:extLst>
                    </p:cNvPr>
                    <p:cNvSpPr>
                      <a:spLocks noChangeArrowheads="1"/>
                    </p:cNvSpPr>
                    <p:nvPr/>
                  </p:nvSpPr>
                  <p:spPr bwMode="auto">
                    <a:xfrm>
                      <a:off x="4712"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604" name="Oval 42">
                      <a:extLst>
                        <a:ext uri="{FF2B5EF4-FFF2-40B4-BE49-F238E27FC236}">
                          <a16:creationId xmlns:a16="http://schemas.microsoft.com/office/drawing/2014/main" id="{A12A6E9B-6B2D-4C19-9AEE-4EEC7049D38C}"/>
                        </a:ext>
                      </a:extLst>
                    </p:cNvPr>
                    <p:cNvSpPr>
                      <a:spLocks noChangeArrowheads="1"/>
                    </p:cNvSpPr>
                    <p:nvPr/>
                  </p:nvSpPr>
                  <p:spPr bwMode="auto">
                    <a:xfrm>
                      <a:off x="4608" y="2880"/>
                      <a:ext cx="1008" cy="1008"/>
                    </a:xfrm>
                    <a:prstGeom prst="ellipse">
                      <a:avLst/>
                    </a:prstGeom>
                    <a:solidFill>
                      <a:srgbClr val="000000"/>
                    </a:solidFill>
                    <a:ln w="9525">
                      <a:solidFill>
                        <a:srgbClr val="000000"/>
                      </a:solidFill>
                      <a:round/>
                      <a:headEnd/>
                      <a:tailEnd/>
                    </a:ln>
                  </p:spPr>
                  <p:txBody>
                    <a:bodyPr/>
                    <a:lstStyle/>
                    <a:p>
                      <a:endParaRPr lang="es-CL"/>
                    </a:p>
                  </p:txBody>
                </p:sp>
                <p:sp>
                  <p:nvSpPr>
                    <p:cNvPr id="605" name="Oval 43">
                      <a:extLst>
                        <a:ext uri="{FF2B5EF4-FFF2-40B4-BE49-F238E27FC236}">
                          <a16:creationId xmlns:a16="http://schemas.microsoft.com/office/drawing/2014/main" id="{298F7689-2530-42DA-9E54-AC38D45D8C2E}"/>
                        </a:ext>
                      </a:extLst>
                    </p:cNvPr>
                    <p:cNvSpPr>
                      <a:spLocks noChangeArrowheads="1"/>
                    </p:cNvSpPr>
                    <p:nvPr/>
                  </p:nvSpPr>
                  <p:spPr bwMode="auto">
                    <a:xfrm>
                      <a:off x="4752"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606" name="Oval 44">
                      <a:extLst>
                        <a:ext uri="{FF2B5EF4-FFF2-40B4-BE49-F238E27FC236}">
                          <a16:creationId xmlns:a16="http://schemas.microsoft.com/office/drawing/2014/main" id="{93ADFD1F-D9B7-4E51-84C0-3028D501BA8B}"/>
                        </a:ext>
                      </a:extLst>
                    </p:cNvPr>
                    <p:cNvSpPr>
                      <a:spLocks noChangeArrowheads="1"/>
                    </p:cNvSpPr>
                    <p:nvPr/>
                  </p:nvSpPr>
                  <p:spPr bwMode="auto">
                    <a:xfrm>
                      <a:off x="4896"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601" name="WordArt 45">
                    <a:extLst>
                      <a:ext uri="{FF2B5EF4-FFF2-40B4-BE49-F238E27FC236}">
                        <a16:creationId xmlns:a16="http://schemas.microsoft.com/office/drawing/2014/main" id="{ECB80D7C-7F6B-4EDD-BEB4-EF92A27A393C}"/>
                      </a:ext>
                    </a:extLst>
                  </p:cNvPr>
                  <p:cNvSpPr>
                    <a:spLocks noChangeArrowheads="1" noChangeShapeType="1" noTextEdit="1"/>
                  </p:cNvSpPr>
                  <p:nvPr/>
                </p:nvSpPr>
                <p:spPr bwMode="auto">
                  <a:xfrm>
                    <a:off x="3968" y="2592"/>
                    <a:ext cx="1152" cy="5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600" kern="10">
                        <a:ln w="3175">
                          <a:solidFill>
                            <a:srgbClr val="000000"/>
                          </a:solidFill>
                          <a:round/>
                          <a:headEnd/>
                          <a:tailEnd/>
                        </a:ln>
                        <a:solidFill>
                          <a:srgbClr val="000000"/>
                        </a:solidFill>
                        <a:latin typeface="Arial" panose="020B0604020202020204" pitchFamily="34" charset="0"/>
                        <a:cs typeface="Arial" panose="020B0604020202020204" pitchFamily="34" charset="0"/>
                      </a:rPr>
                      <a:t>COM</a:t>
                    </a:r>
                  </a:p>
                </p:txBody>
              </p:sp>
            </p:grpSp>
            <p:grpSp>
              <p:nvGrpSpPr>
                <p:cNvPr id="584" name="Group 46">
                  <a:extLst>
                    <a:ext uri="{FF2B5EF4-FFF2-40B4-BE49-F238E27FC236}">
                      <a16:creationId xmlns:a16="http://schemas.microsoft.com/office/drawing/2014/main" id="{D5F8A439-DDCB-44DB-B3A9-AADDF9B7F7E2}"/>
                    </a:ext>
                  </a:extLst>
                </p:cNvPr>
                <p:cNvGrpSpPr>
                  <a:grpSpLocks/>
                </p:cNvGrpSpPr>
                <p:nvPr/>
              </p:nvGrpSpPr>
              <p:grpSpPr bwMode="auto">
                <a:xfrm>
                  <a:off x="6353" y="2304"/>
                  <a:ext cx="2016" cy="3168"/>
                  <a:chOff x="6353" y="2304"/>
                  <a:chExt cx="2016" cy="3168"/>
                </a:xfrm>
              </p:grpSpPr>
              <p:grpSp>
                <p:nvGrpSpPr>
                  <p:cNvPr id="593" name="Group 47">
                    <a:extLst>
                      <a:ext uri="{FF2B5EF4-FFF2-40B4-BE49-F238E27FC236}">
                        <a16:creationId xmlns:a16="http://schemas.microsoft.com/office/drawing/2014/main" id="{BE3FB902-F7C2-4A04-983B-7B9324DE4FF1}"/>
                      </a:ext>
                    </a:extLst>
                  </p:cNvPr>
                  <p:cNvGrpSpPr>
                    <a:grpSpLocks/>
                  </p:cNvGrpSpPr>
                  <p:nvPr/>
                </p:nvGrpSpPr>
                <p:grpSpPr bwMode="auto">
                  <a:xfrm>
                    <a:off x="6353" y="2304"/>
                    <a:ext cx="2016" cy="3168"/>
                    <a:chOff x="6192" y="2304"/>
                    <a:chExt cx="1008" cy="1584"/>
                  </a:xfrm>
                </p:grpSpPr>
                <p:sp>
                  <p:nvSpPr>
                    <p:cNvPr id="595" name="AutoShape 48">
                      <a:extLst>
                        <a:ext uri="{FF2B5EF4-FFF2-40B4-BE49-F238E27FC236}">
                          <a16:creationId xmlns:a16="http://schemas.microsoft.com/office/drawing/2014/main" id="{955F9EB3-0D3D-4D0C-96D5-010C227240DD}"/>
                        </a:ext>
                      </a:extLst>
                    </p:cNvPr>
                    <p:cNvSpPr>
                      <a:spLocks noChangeArrowheads="1"/>
                    </p:cNvSpPr>
                    <p:nvPr/>
                  </p:nvSpPr>
                  <p:spPr bwMode="auto">
                    <a:xfrm>
                      <a:off x="6264"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a:p>
                  </p:txBody>
                </p:sp>
                <p:sp>
                  <p:nvSpPr>
                    <p:cNvPr id="596" name="AutoShape 49">
                      <a:extLst>
                        <a:ext uri="{FF2B5EF4-FFF2-40B4-BE49-F238E27FC236}">
                          <a16:creationId xmlns:a16="http://schemas.microsoft.com/office/drawing/2014/main" id="{5D63ABD4-FB7C-43C5-B53D-3B5D9B0EAAC3}"/>
                        </a:ext>
                      </a:extLst>
                    </p:cNvPr>
                    <p:cNvSpPr>
                      <a:spLocks noChangeArrowheads="1"/>
                    </p:cNvSpPr>
                    <p:nvPr/>
                  </p:nvSpPr>
                  <p:spPr bwMode="auto">
                    <a:xfrm>
                      <a:off x="6296"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597" name="Oval 50">
                      <a:extLst>
                        <a:ext uri="{FF2B5EF4-FFF2-40B4-BE49-F238E27FC236}">
                          <a16:creationId xmlns:a16="http://schemas.microsoft.com/office/drawing/2014/main" id="{CE94C27D-479F-47CE-8CE8-91A034C96CE3}"/>
                        </a:ext>
                      </a:extLst>
                    </p:cNvPr>
                    <p:cNvSpPr>
                      <a:spLocks noChangeArrowheads="1"/>
                    </p:cNvSpPr>
                    <p:nvPr/>
                  </p:nvSpPr>
                  <p:spPr bwMode="auto">
                    <a:xfrm>
                      <a:off x="6192" y="2880"/>
                      <a:ext cx="1008" cy="1008"/>
                    </a:xfrm>
                    <a:prstGeom prst="ellipse">
                      <a:avLst/>
                    </a:prstGeom>
                    <a:solidFill>
                      <a:srgbClr val="00CCFF"/>
                    </a:solidFill>
                    <a:ln w="9525">
                      <a:solidFill>
                        <a:srgbClr val="000000"/>
                      </a:solidFill>
                      <a:round/>
                      <a:headEnd/>
                      <a:tailEnd/>
                    </a:ln>
                  </p:spPr>
                  <p:txBody>
                    <a:bodyPr/>
                    <a:lstStyle/>
                    <a:p>
                      <a:endParaRPr lang="es-CL"/>
                    </a:p>
                  </p:txBody>
                </p:sp>
                <p:sp>
                  <p:nvSpPr>
                    <p:cNvPr id="598" name="Oval 51">
                      <a:extLst>
                        <a:ext uri="{FF2B5EF4-FFF2-40B4-BE49-F238E27FC236}">
                          <a16:creationId xmlns:a16="http://schemas.microsoft.com/office/drawing/2014/main" id="{D5EEE40E-BDB9-408D-BB57-861094BBC93E}"/>
                        </a:ext>
                      </a:extLst>
                    </p:cNvPr>
                    <p:cNvSpPr>
                      <a:spLocks noChangeArrowheads="1"/>
                    </p:cNvSpPr>
                    <p:nvPr/>
                  </p:nvSpPr>
                  <p:spPr bwMode="auto">
                    <a:xfrm>
                      <a:off x="6336"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599" name="Oval 52">
                      <a:extLst>
                        <a:ext uri="{FF2B5EF4-FFF2-40B4-BE49-F238E27FC236}">
                          <a16:creationId xmlns:a16="http://schemas.microsoft.com/office/drawing/2014/main" id="{58AFADB5-48C9-4B7B-A921-832147AAD3D4}"/>
                        </a:ext>
                      </a:extLst>
                    </p:cNvPr>
                    <p:cNvSpPr>
                      <a:spLocks noChangeArrowheads="1"/>
                    </p:cNvSpPr>
                    <p:nvPr/>
                  </p:nvSpPr>
                  <p:spPr bwMode="auto">
                    <a:xfrm>
                      <a:off x="6480"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594" name="WordArt 53">
                    <a:extLst>
                      <a:ext uri="{FF2B5EF4-FFF2-40B4-BE49-F238E27FC236}">
                        <a16:creationId xmlns:a16="http://schemas.microsoft.com/office/drawing/2014/main" id="{3EF793A4-2BB4-4A7B-A92F-049EA21D57C3}"/>
                      </a:ext>
                    </a:extLst>
                  </p:cNvPr>
                  <p:cNvSpPr>
                    <a:spLocks noChangeArrowheads="1" noChangeShapeType="1" noTextEdit="1"/>
                  </p:cNvSpPr>
                  <p:nvPr/>
                </p:nvSpPr>
                <p:spPr bwMode="auto">
                  <a:xfrm>
                    <a:off x="7019" y="2592"/>
                    <a:ext cx="684" cy="5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mA</a:t>
                    </a:r>
                  </a:p>
                </p:txBody>
              </p:sp>
            </p:grpSp>
            <p:grpSp>
              <p:nvGrpSpPr>
                <p:cNvPr id="585" name="Group 54">
                  <a:extLst>
                    <a:ext uri="{FF2B5EF4-FFF2-40B4-BE49-F238E27FC236}">
                      <a16:creationId xmlns:a16="http://schemas.microsoft.com/office/drawing/2014/main" id="{BA3AC35C-D395-45B6-BAE9-A64C790D1126}"/>
                    </a:ext>
                  </a:extLst>
                </p:cNvPr>
                <p:cNvGrpSpPr>
                  <a:grpSpLocks/>
                </p:cNvGrpSpPr>
                <p:nvPr/>
              </p:nvGrpSpPr>
              <p:grpSpPr bwMode="auto">
                <a:xfrm>
                  <a:off x="8993" y="2304"/>
                  <a:ext cx="2016" cy="3168"/>
                  <a:chOff x="8993" y="2304"/>
                  <a:chExt cx="2016" cy="3168"/>
                </a:xfrm>
              </p:grpSpPr>
              <p:grpSp>
                <p:nvGrpSpPr>
                  <p:cNvPr id="586" name="Group 55">
                    <a:extLst>
                      <a:ext uri="{FF2B5EF4-FFF2-40B4-BE49-F238E27FC236}">
                        <a16:creationId xmlns:a16="http://schemas.microsoft.com/office/drawing/2014/main" id="{D4632637-3B27-4FE6-9B7C-C8C476440ECF}"/>
                      </a:ext>
                    </a:extLst>
                  </p:cNvPr>
                  <p:cNvGrpSpPr>
                    <a:grpSpLocks/>
                  </p:cNvGrpSpPr>
                  <p:nvPr/>
                </p:nvGrpSpPr>
                <p:grpSpPr bwMode="auto">
                  <a:xfrm>
                    <a:off x="8993" y="2304"/>
                    <a:ext cx="2016" cy="3168"/>
                    <a:chOff x="7920" y="2304"/>
                    <a:chExt cx="1008" cy="1584"/>
                  </a:xfrm>
                </p:grpSpPr>
                <p:sp>
                  <p:nvSpPr>
                    <p:cNvPr id="588" name="AutoShape 56">
                      <a:extLst>
                        <a:ext uri="{FF2B5EF4-FFF2-40B4-BE49-F238E27FC236}">
                          <a16:creationId xmlns:a16="http://schemas.microsoft.com/office/drawing/2014/main" id="{E0A9300A-A195-411C-9430-582C32930F20}"/>
                        </a:ext>
                      </a:extLst>
                    </p:cNvPr>
                    <p:cNvSpPr>
                      <a:spLocks noChangeArrowheads="1"/>
                    </p:cNvSpPr>
                    <p:nvPr/>
                  </p:nvSpPr>
                  <p:spPr bwMode="auto">
                    <a:xfrm>
                      <a:off x="7992"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a:p>
                  </p:txBody>
                </p:sp>
                <p:sp>
                  <p:nvSpPr>
                    <p:cNvPr id="589" name="AutoShape 57">
                      <a:extLst>
                        <a:ext uri="{FF2B5EF4-FFF2-40B4-BE49-F238E27FC236}">
                          <a16:creationId xmlns:a16="http://schemas.microsoft.com/office/drawing/2014/main" id="{FC439050-203A-4DF4-B8EA-6423DCB677CF}"/>
                        </a:ext>
                      </a:extLst>
                    </p:cNvPr>
                    <p:cNvSpPr>
                      <a:spLocks noChangeArrowheads="1"/>
                    </p:cNvSpPr>
                    <p:nvPr/>
                  </p:nvSpPr>
                  <p:spPr bwMode="auto">
                    <a:xfrm>
                      <a:off x="8024"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590" name="Oval 58">
                      <a:extLst>
                        <a:ext uri="{FF2B5EF4-FFF2-40B4-BE49-F238E27FC236}">
                          <a16:creationId xmlns:a16="http://schemas.microsoft.com/office/drawing/2014/main" id="{0CDD1852-BD5F-42B8-BAAC-DA746C568AC1}"/>
                        </a:ext>
                      </a:extLst>
                    </p:cNvPr>
                    <p:cNvSpPr>
                      <a:spLocks noChangeArrowheads="1"/>
                    </p:cNvSpPr>
                    <p:nvPr/>
                  </p:nvSpPr>
                  <p:spPr bwMode="auto">
                    <a:xfrm>
                      <a:off x="7920" y="2880"/>
                      <a:ext cx="1008" cy="1008"/>
                    </a:xfrm>
                    <a:prstGeom prst="ellipse">
                      <a:avLst/>
                    </a:prstGeom>
                    <a:solidFill>
                      <a:srgbClr val="00CCFF"/>
                    </a:solidFill>
                    <a:ln w="9525">
                      <a:solidFill>
                        <a:srgbClr val="000000"/>
                      </a:solidFill>
                      <a:round/>
                      <a:headEnd/>
                      <a:tailEnd/>
                    </a:ln>
                  </p:spPr>
                  <p:txBody>
                    <a:bodyPr/>
                    <a:lstStyle/>
                    <a:p>
                      <a:endParaRPr lang="es-CL"/>
                    </a:p>
                  </p:txBody>
                </p:sp>
                <p:sp>
                  <p:nvSpPr>
                    <p:cNvPr id="591" name="Oval 59">
                      <a:extLst>
                        <a:ext uri="{FF2B5EF4-FFF2-40B4-BE49-F238E27FC236}">
                          <a16:creationId xmlns:a16="http://schemas.microsoft.com/office/drawing/2014/main" id="{17D0298D-02BE-48A9-8425-64845FA056E0}"/>
                        </a:ext>
                      </a:extLst>
                    </p:cNvPr>
                    <p:cNvSpPr>
                      <a:spLocks noChangeArrowheads="1"/>
                    </p:cNvSpPr>
                    <p:nvPr/>
                  </p:nvSpPr>
                  <p:spPr bwMode="auto">
                    <a:xfrm>
                      <a:off x="8064"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592" name="Oval 60">
                      <a:extLst>
                        <a:ext uri="{FF2B5EF4-FFF2-40B4-BE49-F238E27FC236}">
                          <a16:creationId xmlns:a16="http://schemas.microsoft.com/office/drawing/2014/main" id="{B3203858-928B-4F9C-8408-67E23347606C}"/>
                        </a:ext>
                      </a:extLst>
                    </p:cNvPr>
                    <p:cNvSpPr>
                      <a:spLocks noChangeArrowheads="1"/>
                    </p:cNvSpPr>
                    <p:nvPr/>
                  </p:nvSpPr>
                  <p:spPr bwMode="auto">
                    <a:xfrm>
                      <a:off x="8208"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587" name="WordArt 61">
                    <a:extLst>
                      <a:ext uri="{FF2B5EF4-FFF2-40B4-BE49-F238E27FC236}">
                        <a16:creationId xmlns:a16="http://schemas.microsoft.com/office/drawing/2014/main" id="{1FCB0DD8-273F-4ED8-A507-EEE4545E58CF}"/>
                      </a:ext>
                    </a:extLst>
                  </p:cNvPr>
                  <p:cNvSpPr>
                    <a:spLocks noChangeArrowheads="1" noChangeShapeType="1" noTextEdit="1"/>
                  </p:cNvSpPr>
                  <p:nvPr/>
                </p:nvSpPr>
                <p:spPr bwMode="auto">
                  <a:xfrm>
                    <a:off x="9569" y="2664"/>
                    <a:ext cx="864" cy="48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grpSp>
          </p:grpSp>
          <p:sp>
            <p:nvSpPr>
              <p:cNvPr id="579" name="Rectangle 62">
                <a:extLst>
                  <a:ext uri="{FF2B5EF4-FFF2-40B4-BE49-F238E27FC236}">
                    <a16:creationId xmlns:a16="http://schemas.microsoft.com/office/drawing/2014/main" id="{91EB5098-0AC0-41A0-A9C0-29294BAA86EB}"/>
                  </a:ext>
                </a:extLst>
              </p:cNvPr>
              <p:cNvSpPr>
                <a:spLocks noChangeArrowheads="1"/>
              </p:cNvSpPr>
              <p:nvPr/>
            </p:nvSpPr>
            <p:spPr bwMode="auto">
              <a:xfrm>
                <a:off x="4093" y="1671"/>
                <a:ext cx="1107" cy="317"/>
              </a:xfrm>
              <a:prstGeom prst="rect">
                <a:avLst/>
              </a:prstGeom>
              <a:solidFill>
                <a:srgbClr val="FFFFFF"/>
              </a:solidFill>
              <a:ln w="9525">
                <a:solidFill>
                  <a:srgbClr val="000000"/>
                </a:solidFill>
                <a:miter lim="800000"/>
                <a:headEnd/>
                <a:tailEnd/>
              </a:ln>
            </p:spPr>
            <p:txBody>
              <a:bodyPr/>
              <a:lstStyle/>
              <a:p>
                <a:endParaRPr lang="es-CL"/>
              </a:p>
            </p:txBody>
          </p:sp>
          <p:sp>
            <p:nvSpPr>
              <p:cNvPr id="580" name="AutoShape 63">
                <a:extLst>
                  <a:ext uri="{FF2B5EF4-FFF2-40B4-BE49-F238E27FC236}">
                    <a16:creationId xmlns:a16="http://schemas.microsoft.com/office/drawing/2014/main" id="{2BA9D6D9-B0B2-4DCC-A8DB-4BC710E1BA2D}"/>
                  </a:ext>
                </a:extLst>
              </p:cNvPr>
              <p:cNvSpPr>
                <a:spLocks noChangeArrowheads="1"/>
              </p:cNvSpPr>
              <p:nvPr/>
            </p:nvSpPr>
            <p:spPr bwMode="auto">
              <a:xfrm>
                <a:off x="4124" y="1702"/>
                <a:ext cx="1045" cy="254"/>
              </a:xfrm>
              <a:prstGeom prst="roundRect">
                <a:avLst>
                  <a:gd name="adj" fmla="val 16667"/>
                </a:avLst>
              </a:prstGeom>
              <a:solidFill>
                <a:srgbClr val="00FFFF"/>
              </a:solidFill>
              <a:ln w="9525">
                <a:solidFill>
                  <a:srgbClr val="000000"/>
                </a:solidFill>
                <a:round/>
                <a:headEnd/>
                <a:tailEnd/>
              </a:ln>
            </p:spPr>
            <p:txBody>
              <a:bodyPr/>
              <a:lstStyle/>
              <a:p>
                <a:endParaRPr lang="es-CL"/>
              </a:p>
            </p:txBody>
          </p:sp>
          <p:sp>
            <p:nvSpPr>
              <p:cNvPr id="581" name="Rectangle 64">
                <a:extLst>
                  <a:ext uri="{FF2B5EF4-FFF2-40B4-BE49-F238E27FC236}">
                    <a16:creationId xmlns:a16="http://schemas.microsoft.com/office/drawing/2014/main" id="{B888334B-6169-4058-B5CE-1D0420727F93}"/>
                  </a:ext>
                </a:extLst>
              </p:cNvPr>
              <p:cNvSpPr>
                <a:spLocks noChangeArrowheads="1"/>
              </p:cNvSpPr>
              <p:nvPr/>
            </p:nvSpPr>
            <p:spPr bwMode="auto">
              <a:xfrm>
                <a:off x="4124" y="3537"/>
                <a:ext cx="1045" cy="63"/>
              </a:xfrm>
              <a:prstGeom prst="rect">
                <a:avLst/>
              </a:prstGeom>
              <a:solidFill>
                <a:srgbClr val="000000"/>
              </a:solidFill>
              <a:ln w="9525">
                <a:solidFill>
                  <a:srgbClr val="000000"/>
                </a:solidFill>
                <a:miter lim="800000"/>
                <a:headEnd/>
                <a:tailEnd/>
              </a:ln>
            </p:spPr>
            <p:txBody>
              <a:bodyPr/>
              <a:lstStyle/>
              <a:p>
                <a:endParaRPr lang="es-CL"/>
              </a:p>
            </p:txBody>
          </p:sp>
        </p:grpSp>
        <p:grpSp>
          <p:nvGrpSpPr>
            <p:cNvPr id="490" name="Group 65">
              <a:extLst>
                <a:ext uri="{FF2B5EF4-FFF2-40B4-BE49-F238E27FC236}">
                  <a16:creationId xmlns:a16="http://schemas.microsoft.com/office/drawing/2014/main" id="{2547CBC4-963E-41A6-A7FE-DA7B47C28728}"/>
                </a:ext>
              </a:extLst>
            </p:cNvPr>
            <p:cNvGrpSpPr>
              <a:grpSpLocks/>
            </p:cNvGrpSpPr>
            <p:nvPr/>
          </p:nvGrpSpPr>
          <p:grpSpPr bwMode="auto">
            <a:xfrm>
              <a:off x="4124" y="2051"/>
              <a:ext cx="317" cy="139"/>
              <a:chOff x="4124" y="2051"/>
              <a:chExt cx="317" cy="139"/>
            </a:xfrm>
          </p:grpSpPr>
          <p:sp>
            <p:nvSpPr>
              <p:cNvPr id="570" name="WordArt 66">
                <a:extLst>
                  <a:ext uri="{FF2B5EF4-FFF2-40B4-BE49-F238E27FC236}">
                    <a16:creationId xmlns:a16="http://schemas.microsoft.com/office/drawing/2014/main" id="{B8F2BDB8-72A8-4E57-8506-988A1AF86B48}"/>
                  </a:ext>
                </a:extLst>
              </p:cNvPr>
              <p:cNvSpPr>
                <a:spLocks noChangeArrowheads="1" noChangeShapeType="1" noTextEdit="1"/>
              </p:cNvSpPr>
              <p:nvPr/>
            </p:nvSpPr>
            <p:spPr bwMode="auto">
              <a:xfrm>
                <a:off x="4209" y="2051"/>
                <a:ext cx="176" cy="5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200" kern="10">
                    <a:ln w="3175">
                      <a:solidFill>
                        <a:srgbClr val="FF0000"/>
                      </a:solidFill>
                      <a:round/>
                      <a:headEnd/>
                      <a:tailEnd/>
                    </a:ln>
                    <a:solidFill>
                      <a:srgbClr val="FF0000"/>
                    </a:solidFill>
                    <a:latin typeface="Arial" panose="020B0604020202020204" pitchFamily="34" charset="0"/>
                    <a:cs typeface="Arial" panose="020B0604020202020204" pitchFamily="34" charset="0"/>
                  </a:rPr>
                  <a:t>POWER</a:t>
                </a:r>
              </a:p>
            </p:txBody>
          </p:sp>
          <p:sp>
            <p:nvSpPr>
              <p:cNvPr id="571" name="WordArt 67">
                <a:extLst>
                  <a:ext uri="{FF2B5EF4-FFF2-40B4-BE49-F238E27FC236}">
                    <a16:creationId xmlns:a16="http://schemas.microsoft.com/office/drawing/2014/main" id="{66211559-BB52-4485-B535-6468A3DBF38A}"/>
                  </a:ext>
                </a:extLst>
              </p:cNvPr>
              <p:cNvSpPr>
                <a:spLocks noChangeArrowheads="1" noChangeShapeType="1" noTextEdit="1"/>
              </p:cNvSpPr>
              <p:nvPr/>
            </p:nvSpPr>
            <p:spPr bwMode="auto">
              <a:xfrm>
                <a:off x="4124" y="2139"/>
                <a:ext cx="77" cy="4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000000"/>
                      </a:solidFill>
                      <a:round/>
                      <a:headEnd/>
                      <a:tailEnd/>
                    </a:ln>
                    <a:solidFill>
                      <a:srgbClr val="000000"/>
                    </a:solidFill>
                    <a:latin typeface="Arial" panose="020B0604020202020204" pitchFamily="34" charset="0"/>
                    <a:cs typeface="Arial" panose="020B0604020202020204" pitchFamily="34" charset="0"/>
                  </a:rPr>
                  <a:t>OFF</a:t>
                </a:r>
              </a:p>
            </p:txBody>
          </p:sp>
          <p:sp>
            <p:nvSpPr>
              <p:cNvPr id="572" name="WordArt 68">
                <a:extLst>
                  <a:ext uri="{FF2B5EF4-FFF2-40B4-BE49-F238E27FC236}">
                    <a16:creationId xmlns:a16="http://schemas.microsoft.com/office/drawing/2014/main" id="{4525A8EF-C57A-4496-9C05-D18C8BB5D9AA}"/>
                  </a:ext>
                </a:extLst>
              </p:cNvPr>
              <p:cNvSpPr>
                <a:spLocks noChangeArrowheads="1" noChangeShapeType="1" noTextEdit="1"/>
              </p:cNvSpPr>
              <p:nvPr/>
            </p:nvSpPr>
            <p:spPr bwMode="auto">
              <a:xfrm>
                <a:off x="4385" y="2139"/>
                <a:ext cx="56" cy="4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000000"/>
                      </a:solidFill>
                      <a:round/>
                      <a:headEnd/>
                      <a:tailEnd/>
                    </a:ln>
                    <a:solidFill>
                      <a:srgbClr val="000000"/>
                    </a:solidFill>
                    <a:latin typeface="Arial" panose="020B0604020202020204" pitchFamily="34" charset="0"/>
                    <a:cs typeface="Arial" panose="020B0604020202020204" pitchFamily="34" charset="0"/>
                  </a:rPr>
                  <a:t>ON</a:t>
                </a:r>
              </a:p>
            </p:txBody>
          </p:sp>
          <p:grpSp>
            <p:nvGrpSpPr>
              <p:cNvPr id="573" name="Group 69">
                <a:extLst>
                  <a:ext uri="{FF2B5EF4-FFF2-40B4-BE49-F238E27FC236}">
                    <a16:creationId xmlns:a16="http://schemas.microsoft.com/office/drawing/2014/main" id="{5086AD46-3802-4911-8C52-4EECA671F2C5}"/>
                  </a:ext>
                </a:extLst>
              </p:cNvPr>
              <p:cNvGrpSpPr>
                <a:grpSpLocks/>
              </p:cNvGrpSpPr>
              <p:nvPr/>
            </p:nvGrpSpPr>
            <p:grpSpPr bwMode="auto">
              <a:xfrm>
                <a:off x="4237" y="2134"/>
                <a:ext cx="113" cy="56"/>
                <a:chOff x="864" y="5328"/>
                <a:chExt cx="576" cy="288"/>
              </a:xfrm>
            </p:grpSpPr>
            <p:sp>
              <p:nvSpPr>
                <p:cNvPr id="574" name="Rectangle 70">
                  <a:extLst>
                    <a:ext uri="{FF2B5EF4-FFF2-40B4-BE49-F238E27FC236}">
                      <a16:creationId xmlns:a16="http://schemas.microsoft.com/office/drawing/2014/main" id="{B644E3A3-E8CD-4CB8-A9DD-BDE85348AFE8}"/>
                    </a:ext>
                  </a:extLst>
                </p:cNvPr>
                <p:cNvSpPr>
                  <a:spLocks noChangeArrowheads="1"/>
                </p:cNvSpPr>
                <p:nvPr/>
              </p:nvSpPr>
              <p:spPr bwMode="auto">
                <a:xfrm>
                  <a:off x="864" y="5328"/>
                  <a:ext cx="288" cy="288"/>
                </a:xfrm>
                <a:prstGeom prst="rect">
                  <a:avLst/>
                </a:prstGeom>
                <a:solidFill>
                  <a:srgbClr val="FFFFFF"/>
                </a:solidFill>
                <a:ln w="9525">
                  <a:solidFill>
                    <a:srgbClr val="000000"/>
                  </a:solidFill>
                  <a:miter lim="800000"/>
                  <a:headEnd/>
                  <a:tailEnd/>
                </a:ln>
              </p:spPr>
              <p:txBody>
                <a:bodyPr/>
                <a:lstStyle/>
                <a:p>
                  <a:endParaRPr lang="es-CL"/>
                </a:p>
              </p:txBody>
            </p:sp>
            <p:sp>
              <p:nvSpPr>
                <p:cNvPr id="575" name="Rectangle 71">
                  <a:extLst>
                    <a:ext uri="{FF2B5EF4-FFF2-40B4-BE49-F238E27FC236}">
                      <a16:creationId xmlns:a16="http://schemas.microsoft.com/office/drawing/2014/main" id="{A2651704-3A59-42F2-89DB-E4052F5B4B0E}"/>
                    </a:ext>
                  </a:extLst>
                </p:cNvPr>
                <p:cNvSpPr>
                  <a:spLocks noChangeArrowheads="1"/>
                </p:cNvSpPr>
                <p:nvPr/>
              </p:nvSpPr>
              <p:spPr bwMode="auto">
                <a:xfrm>
                  <a:off x="1152" y="5328"/>
                  <a:ext cx="288" cy="288"/>
                </a:xfrm>
                <a:prstGeom prst="rect">
                  <a:avLst/>
                </a:prstGeom>
                <a:solidFill>
                  <a:srgbClr val="000000"/>
                </a:solidFill>
                <a:ln w="9525">
                  <a:solidFill>
                    <a:srgbClr val="000000"/>
                  </a:solidFill>
                  <a:miter lim="800000"/>
                  <a:headEnd/>
                  <a:tailEnd/>
                </a:ln>
              </p:spPr>
              <p:txBody>
                <a:bodyPr/>
                <a:lstStyle/>
                <a:p>
                  <a:endParaRPr lang="es-CL"/>
                </a:p>
              </p:txBody>
            </p:sp>
          </p:grpSp>
        </p:grpSp>
        <p:grpSp>
          <p:nvGrpSpPr>
            <p:cNvPr id="491" name="Group 72">
              <a:extLst>
                <a:ext uri="{FF2B5EF4-FFF2-40B4-BE49-F238E27FC236}">
                  <a16:creationId xmlns:a16="http://schemas.microsoft.com/office/drawing/2014/main" id="{D0A5C5EE-7DCC-4B85-A307-E18BA4BA61B9}"/>
                </a:ext>
              </a:extLst>
            </p:cNvPr>
            <p:cNvGrpSpPr>
              <a:grpSpLocks/>
            </p:cNvGrpSpPr>
            <p:nvPr/>
          </p:nvGrpSpPr>
          <p:grpSpPr bwMode="auto">
            <a:xfrm>
              <a:off x="4156" y="2240"/>
              <a:ext cx="981" cy="862"/>
              <a:chOff x="4156" y="2240"/>
              <a:chExt cx="981" cy="862"/>
            </a:xfrm>
          </p:grpSpPr>
          <p:grpSp>
            <p:nvGrpSpPr>
              <p:cNvPr id="492" name="Group 73">
                <a:extLst>
                  <a:ext uri="{FF2B5EF4-FFF2-40B4-BE49-F238E27FC236}">
                    <a16:creationId xmlns:a16="http://schemas.microsoft.com/office/drawing/2014/main" id="{2453C954-C24C-45D0-AC90-77A8FD1D988A}"/>
                  </a:ext>
                </a:extLst>
              </p:cNvPr>
              <p:cNvGrpSpPr>
                <a:grpSpLocks/>
              </p:cNvGrpSpPr>
              <p:nvPr/>
            </p:nvGrpSpPr>
            <p:grpSpPr bwMode="auto">
              <a:xfrm>
                <a:off x="4156" y="2240"/>
                <a:ext cx="981" cy="862"/>
                <a:chOff x="864" y="1296"/>
                <a:chExt cx="9504" cy="8352"/>
              </a:xfrm>
            </p:grpSpPr>
            <p:sp>
              <p:nvSpPr>
                <p:cNvPr id="499" name="Oval 74">
                  <a:extLst>
                    <a:ext uri="{FF2B5EF4-FFF2-40B4-BE49-F238E27FC236}">
                      <a16:creationId xmlns:a16="http://schemas.microsoft.com/office/drawing/2014/main" id="{8C78AAF5-1E9A-410A-8C8B-072968A6126E}"/>
                    </a:ext>
                  </a:extLst>
                </p:cNvPr>
                <p:cNvSpPr>
                  <a:spLocks noChangeArrowheads="1"/>
                </p:cNvSpPr>
                <p:nvPr/>
              </p:nvSpPr>
              <p:spPr bwMode="auto">
                <a:xfrm>
                  <a:off x="1584" y="1296"/>
                  <a:ext cx="8136" cy="8136"/>
                </a:xfrm>
                <a:prstGeom prst="ellipse">
                  <a:avLst/>
                </a:prstGeom>
                <a:solidFill>
                  <a:srgbClr val="FFFFFF"/>
                </a:solidFill>
                <a:ln w="9525">
                  <a:solidFill>
                    <a:srgbClr val="000000"/>
                  </a:solidFill>
                  <a:round/>
                  <a:headEnd/>
                  <a:tailEnd/>
                </a:ln>
              </p:spPr>
              <p:txBody>
                <a:bodyPr/>
                <a:lstStyle/>
                <a:p>
                  <a:endParaRPr lang="es-CL"/>
                </a:p>
              </p:txBody>
            </p:sp>
            <p:sp>
              <p:nvSpPr>
                <p:cNvPr id="500" name="Oval 75">
                  <a:extLst>
                    <a:ext uri="{FF2B5EF4-FFF2-40B4-BE49-F238E27FC236}">
                      <a16:creationId xmlns:a16="http://schemas.microsoft.com/office/drawing/2014/main" id="{0E6840D3-9F33-484A-A7C6-CEE6BA93B054}"/>
                    </a:ext>
                  </a:extLst>
                </p:cNvPr>
                <p:cNvSpPr>
                  <a:spLocks noChangeArrowheads="1"/>
                </p:cNvSpPr>
                <p:nvPr/>
              </p:nvSpPr>
              <p:spPr bwMode="auto">
                <a:xfrm>
                  <a:off x="5553" y="5265"/>
                  <a:ext cx="198" cy="198"/>
                </a:xfrm>
                <a:prstGeom prst="ellipse">
                  <a:avLst/>
                </a:prstGeom>
                <a:solidFill>
                  <a:srgbClr val="FFFFFF"/>
                </a:solidFill>
                <a:ln w="9525">
                  <a:solidFill>
                    <a:srgbClr val="000000"/>
                  </a:solidFill>
                  <a:round/>
                  <a:headEnd/>
                  <a:tailEnd/>
                </a:ln>
              </p:spPr>
              <p:txBody>
                <a:bodyPr/>
                <a:lstStyle/>
                <a:p>
                  <a:endParaRPr lang="es-CL"/>
                </a:p>
              </p:txBody>
            </p:sp>
            <p:sp>
              <p:nvSpPr>
                <p:cNvPr id="501" name="Line 76">
                  <a:extLst>
                    <a:ext uri="{FF2B5EF4-FFF2-40B4-BE49-F238E27FC236}">
                      <a16:creationId xmlns:a16="http://schemas.microsoft.com/office/drawing/2014/main" id="{F8D04192-0E3E-4A32-8203-DB3A692A5068}"/>
                    </a:ext>
                  </a:extLst>
                </p:cNvPr>
                <p:cNvSpPr>
                  <a:spLocks noChangeShapeType="1"/>
                </p:cNvSpPr>
                <p:nvPr/>
              </p:nvSpPr>
              <p:spPr bwMode="auto">
                <a:xfrm flipV="1">
                  <a:off x="5652" y="1296"/>
                  <a:ext cx="0" cy="396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02" name="Line 77">
                  <a:extLst>
                    <a:ext uri="{FF2B5EF4-FFF2-40B4-BE49-F238E27FC236}">
                      <a16:creationId xmlns:a16="http://schemas.microsoft.com/office/drawing/2014/main" id="{D31BF75B-8E3C-4752-A16A-29AA855572FF}"/>
                    </a:ext>
                  </a:extLst>
                </p:cNvPr>
                <p:cNvSpPr>
                  <a:spLocks noChangeShapeType="1"/>
                </p:cNvSpPr>
                <p:nvPr/>
              </p:nvSpPr>
              <p:spPr bwMode="auto">
                <a:xfrm flipH="1" flipV="1">
                  <a:off x="2080" y="3280"/>
                  <a:ext cx="3572" cy="19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03" name="Line 78">
                  <a:extLst>
                    <a:ext uri="{FF2B5EF4-FFF2-40B4-BE49-F238E27FC236}">
                      <a16:creationId xmlns:a16="http://schemas.microsoft.com/office/drawing/2014/main" id="{82D5CEF6-B31C-48B4-A662-7D4599792D8D}"/>
                    </a:ext>
                  </a:extLst>
                </p:cNvPr>
                <p:cNvSpPr>
                  <a:spLocks noChangeShapeType="1"/>
                </p:cNvSpPr>
                <p:nvPr/>
              </p:nvSpPr>
              <p:spPr bwMode="auto">
                <a:xfrm flipV="1">
                  <a:off x="5652" y="3082"/>
                  <a:ext cx="3373" cy="218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04" name="Line 79">
                  <a:extLst>
                    <a:ext uri="{FF2B5EF4-FFF2-40B4-BE49-F238E27FC236}">
                      <a16:creationId xmlns:a16="http://schemas.microsoft.com/office/drawing/2014/main" id="{A13B3753-9123-46F5-B041-BB77AC393FCF}"/>
                    </a:ext>
                  </a:extLst>
                </p:cNvPr>
                <p:cNvSpPr>
                  <a:spLocks noChangeShapeType="1"/>
                </p:cNvSpPr>
                <p:nvPr/>
              </p:nvSpPr>
              <p:spPr bwMode="auto">
                <a:xfrm>
                  <a:off x="5652" y="5265"/>
                  <a:ext cx="3996" cy="9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05" name="Line 80">
                  <a:extLst>
                    <a:ext uri="{FF2B5EF4-FFF2-40B4-BE49-F238E27FC236}">
                      <a16:creationId xmlns:a16="http://schemas.microsoft.com/office/drawing/2014/main" id="{48B2902B-AF9B-442B-AD84-535B717DE55B}"/>
                    </a:ext>
                  </a:extLst>
                </p:cNvPr>
                <p:cNvSpPr>
                  <a:spLocks noChangeShapeType="1"/>
                </p:cNvSpPr>
                <p:nvPr/>
              </p:nvSpPr>
              <p:spPr bwMode="auto">
                <a:xfrm flipH="1">
                  <a:off x="3456" y="5265"/>
                  <a:ext cx="2196" cy="35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06" name="Oval 81">
                  <a:extLst>
                    <a:ext uri="{FF2B5EF4-FFF2-40B4-BE49-F238E27FC236}">
                      <a16:creationId xmlns:a16="http://schemas.microsoft.com/office/drawing/2014/main" id="{B0D87345-4C83-41C8-8A4D-93E1C0D63A86}"/>
                    </a:ext>
                  </a:extLst>
                </p:cNvPr>
                <p:cNvSpPr>
                  <a:spLocks noChangeArrowheads="1"/>
                </p:cNvSpPr>
                <p:nvPr/>
              </p:nvSpPr>
              <p:spPr bwMode="auto">
                <a:xfrm>
                  <a:off x="3516" y="3705"/>
                  <a:ext cx="144" cy="144"/>
                </a:xfrm>
                <a:prstGeom prst="ellipse">
                  <a:avLst/>
                </a:prstGeom>
                <a:solidFill>
                  <a:srgbClr val="000000"/>
                </a:solidFill>
                <a:ln w="9525">
                  <a:solidFill>
                    <a:srgbClr val="000000"/>
                  </a:solidFill>
                  <a:round/>
                  <a:headEnd/>
                  <a:tailEnd/>
                </a:ln>
              </p:spPr>
              <p:txBody>
                <a:bodyPr/>
                <a:lstStyle/>
                <a:p>
                  <a:endParaRPr lang="es-CL"/>
                </a:p>
              </p:txBody>
            </p:sp>
            <p:sp>
              <p:nvSpPr>
                <p:cNvPr id="507" name="Oval 82">
                  <a:extLst>
                    <a:ext uri="{FF2B5EF4-FFF2-40B4-BE49-F238E27FC236}">
                      <a16:creationId xmlns:a16="http://schemas.microsoft.com/office/drawing/2014/main" id="{E0D71602-AB36-4019-97B8-F89A94AB3922}"/>
                    </a:ext>
                  </a:extLst>
                </p:cNvPr>
                <p:cNvSpPr>
                  <a:spLocks noChangeArrowheads="1"/>
                </p:cNvSpPr>
                <p:nvPr/>
              </p:nvSpPr>
              <p:spPr bwMode="auto">
                <a:xfrm>
                  <a:off x="3927" y="3267"/>
                  <a:ext cx="144" cy="144"/>
                </a:xfrm>
                <a:prstGeom prst="ellipse">
                  <a:avLst/>
                </a:prstGeom>
                <a:solidFill>
                  <a:srgbClr val="000000"/>
                </a:solidFill>
                <a:ln w="9525">
                  <a:solidFill>
                    <a:srgbClr val="000000"/>
                  </a:solidFill>
                  <a:round/>
                  <a:headEnd/>
                  <a:tailEnd/>
                </a:ln>
              </p:spPr>
              <p:txBody>
                <a:bodyPr/>
                <a:lstStyle/>
                <a:p>
                  <a:endParaRPr lang="es-CL"/>
                </a:p>
              </p:txBody>
            </p:sp>
            <p:sp>
              <p:nvSpPr>
                <p:cNvPr id="508" name="Oval 83">
                  <a:extLst>
                    <a:ext uri="{FF2B5EF4-FFF2-40B4-BE49-F238E27FC236}">
                      <a16:creationId xmlns:a16="http://schemas.microsoft.com/office/drawing/2014/main" id="{D8A32CC4-3F45-4A52-ADC4-749841EBD1B3}"/>
                    </a:ext>
                  </a:extLst>
                </p:cNvPr>
                <p:cNvSpPr>
                  <a:spLocks noChangeArrowheads="1"/>
                </p:cNvSpPr>
                <p:nvPr/>
              </p:nvSpPr>
              <p:spPr bwMode="auto">
                <a:xfrm>
                  <a:off x="4464" y="2949"/>
                  <a:ext cx="144" cy="144"/>
                </a:xfrm>
                <a:prstGeom prst="ellipse">
                  <a:avLst/>
                </a:prstGeom>
                <a:solidFill>
                  <a:srgbClr val="000000"/>
                </a:solidFill>
                <a:ln w="9525">
                  <a:solidFill>
                    <a:srgbClr val="000000"/>
                  </a:solidFill>
                  <a:round/>
                  <a:headEnd/>
                  <a:tailEnd/>
                </a:ln>
              </p:spPr>
              <p:txBody>
                <a:bodyPr/>
                <a:lstStyle/>
                <a:p>
                  <a:endParaRPr lang="es-CL"/>
                </a:p>
              </p:txBody>
            </p:sp>
            <p:sp>
              <p:nvSpPr>
                <p:cNvPr id="509" name="Oval 84">
                  <a:extLst>
                    <a:ext uri="{FF2B5EF4-FFF2-40B4-BE49-F238E27FC236}">
                      <a16:creationId xmlns:a16="http://schemas.microsoft.com/office/drawing/2014/main" id="{63A05CA1-C60A-4759-AE5F-8E2602ED1E1E}"/>
                    </a:ext>
                  </a:extLst>
                </p:cNvPr>
                <p:cNvSpPr>
                  <a:spLocks noChangeArrowheads="1"/>
                </p:cNvSpPr>
                <p:nvPr/>
              </p:nvSpPr>
              <p:spPr bwMode="auto">
                <a:xfrm>
                  <a:off x="5184" y="2736"/>
                  <a:ext cx="144" cy="144"/>
                </a:xfrm>
                <a:prstGeom prst="ellipse">
                  <a:avLst/>
                </a:prstGeom>
                <a:solidFill>
                  <a:srgbClr val="000000"/>
                </a:solidFill>
                <a:ln w="9525">
                  <a:solidFill>
                    <a:srgbClr val="000000"/>
                  </a:solidFill>
                  <a:round/>
                  <a:headEnd/>
                  <a:tailEnd/>
                </a:ln>
              </p:spPr>
              <p:txBody>
                <a:bodyPr/>
                <a:lstStyle/>
                <a:p>
                  <a:endParaRPr lang="es-CL"/>
                </a:p>
              </p:txBody>
            </p:sp>
            <p:sp>
              <p:nvSpPr>
                <p:cNvPr id="510" name="Oval 85">
                  <a:extLst>
                    <a:ext uri="{FF2B5EF4-FFF2-40B4-BE49-F238E27FC236}">
                      <a16:creationId xmlns:a16="http://schemas.microsoft.com/office/drawing/2014/main" id="{6DD63816-9339-49AB-9000-7F4A541848EE}"/>
                    </a:ext>
                  </a:extLst>
                </p:cNvPr>
                <p:cNvSpPr>
                  <a:spLocks noChangeArrowheads="1"/>
                </p:cNvSpPr>
                <p:nvPr/>
              </p:nvSpPr>
              <p:spPr bwMode="auto">
                <a:xfrm>
                  <a:off x="3015" y="4860"/>
                  <a:ext cx="144" cy="144"/>
                </a:xfrm>
                <a:prstGeom prst="ellipse">
                  <a:avLst/>
                </a:prstGeom>
                <a:solidFill>
                  <a:srgbClr val="000000"/>
                </a:solidFill>
                <a:ln w="9525">
                  <a:solidFill>
                    <a:srgbClr val="000000"/>
                  </a:solidFill>
                  <a:round/>
                  <a:headEnd/>
                  <a:tailEnd/>
                </a:ln>
              </p:spPr>
              <p:txBody>
                <a:bodyPr/>
                <a:lstStyle/>
                <a:p>
                  <a:endParaRPr lang="es-CL"/>
                </a:p>
              </p:txBody>
            </p:sp>
            <p:sp>
              <p:nvSpPr>
                <p:cNvPr id="511" name="Oval 86">
                  <a:extLst>
                    <a:ext uri="{FF2B5EF4-FFF2-40B4-BE49-F238E27FC236}">
                      <a16:creationId xmlns:a16="http://schemas.microsoft.com/office/drawing/2014/main" id="{F4E35BBC-4DD2-470A-8B94-E390B74FC9D8}"/>
                    </a:ext>
                  </a:extLst>
                </p:cNvPr>
                <p:cNvSpPr>
                  <a:spLocks noChangeArrowheads="1"/>
                </p:cNvSpPr>
                <p:nvPr/>
              </p:nvSpPr>
              <p:spPr bwMode="auto">
                <a:xfrm>
                  <a:off x="2997" y="5562"/>
                  <a:ext cx="144" cy="144"/>
                </a:xfrm>
                <a:prstGeom prst="ellipse">
                  <a:avLst/>
                </a:prstGeom>
                <a:solidFill>
                  <a:srgbClr val="000000"/>
                </a:solidFill>
                <a:ln w="9525">
                  <a:solidFill>
                    <a:srgbClr val="000000"/>
                  </a:solidFill>
                  <a:round/>
                  <a:headEnd/>
                  <a:tailEnd/>
                </a:ln>
              </p:spPr>
              <p:txBody>
                <a:bodyPr/>
                <a:lstStyle/>
                <a:p>
                  <a:endParaRPr lang="es-CL"/>
                </a:p>
              </p:txBody>
            </p:sp>
            <p:sp>
              <p:nvSpPr>
                <p:cNvPr id="512" name="Oval 87">
                  <a:extLst>
                    <a:ext uri="{FF2B5EF4-FFF2-40B4-BE49-F238E27FC236}">
                      <a16:creationId xmlns:a16="http://schemas.microsoft.com/office/drawing/2014/main" id="{DDBFE1E4-EAAE-4FAE-B26F-71B5A7C3EB83}"/>
                    </a:ext>
                  </a:extLst>
                </p:cNvPr>
                <p:cNvSpPr>
                  <a:spLocks noChangeArrowheads="1"/>
                </p:cNvSpPr>
                <p:nvPr/>
              </p:nvSpPr>
              <p:spPr bwMode="auto">
                <a:xfrm>
                  <a:off x="3162" y="6177"/>
                  <a:ext cx="144" cy="144"/>
                </a:xfrm>
                <a:prstGeom prst="ellipse">
                  <a:avLst/>
                </a:prstGeom>
                <a:solidFill>
                  <a:srgbClr val="000000"/>
                </a:solidFill>
                <a:ln w="9525">
                  <a:solidFill>
                    <a:srgbClr val="000000"/>
                  </a:solidFill>
                  <a:round/>
                  <a:headEnd/>
                  <a:tailEnd/>
                </a:ln>
              </p:spPr>
              <p:txBody>
                <a:bodyPr/>
                <a:lstStyle/>
                <a:p>
                  <a:endParaRPr lang="es-CL"/>
                </a:p>
              </p:txBody>
            </p:sp>
            <p:sp>
              <p:nvSpPr>
                <p:cNvPr id="513" name="Oval 88">
                  <a:extLst>
                    <a:ext uri="{FF2B5EF4-FFF2-40B4-BE49-F238E27FC236}">
                      <a16:creationId xmlns:a16="http://schemas.microsoft.com/office/drawing/2014/main" id="{7225BC83-4180-48E7-BEA7-D72E14734057}"/>
                    </a:ext>
                  </a:extLst>
                </p:cNvPr>
                <p:cNvSpPr>
                  <a:spLocks noChangeArrowheads="1"/>
                </p:cNvSpPr>
                <p:nvPr/>
              </p:nvSpPr>
              <p:spPr bwMode="auto">
                <a:xfrm>
                  <a:off x="3456" y="6768"/>
                  <a:ext cx="144" cy="144"/>
                </a:xfrm>
                <a:prstGeom prst="ellipse">
                  <a:avLst/>
                </a:prstGeom>
                <a:solidFill>
                  <a:srgbClr val="000000"/>
                </a:solidFill>
                <a:ln w="9525">
                  <a:solidFill>
                    <a:srgbClr val="000000"/>
                  </a:solidFill>
                  <a:round/>
                  <a:headEnd/>
                  <a:tailEnd/>
                </a:ln>
              </p:spPr>
              <p:txBody>
                <a:bodyPr/>
                <a:lstStyle/>
                <a:p>
                  <a:endParaRPr lang="es-CL"/>
                </a:p>
              </p:txBody>
            </p:sp>
            <p:sp>
              <p:nvSpPr>
                <p:cNvPr id="514" name="Oval 89">
                  <a:extLst>
                    <a:ext uri="{FF2B5EF4-FFF2-40B4-BE49-F238E27FC236}">
                      <a16:creationId xmlns:a16="http://schemas.microsoft.com/office/drawing/2014/main" id="{F5372B0E-FEC1-4E10-87A4-93374C6717AA}"/>
                    </a:ext>
                  </a:extLst>
                </p:cNvPr>
                <p:cNvSpPr>
                  <a:spLocks noChangeArrowheads="1"/>
                </p:cNvSpPr>
                <p:nvPr/>
              </p:nvSpPr>
              <p:spPr bwMode="auto">
                <a:xfrm>
                  <a:off x="3897" y="7257"/>
                  <a:ext cx="144" cy="144"/>
                </a:xfrm>
                <a:prstGeom prst="ellipse">
                  <a:avLst/>
                </a:prstGeom>
                <a:solidFill>
                  <a:srgbClr val="000000"/>
                </a:solidFill>
                <a:ln w="9525">
                  <a:solidFill>
                    <a:srgbClr val="000000"/>
                  </a:solidFill>
                  <a:round/>
                  <a:headEnd/>
                  <a:tailEnd/>
                </a:ln>
              </p:spPr>
              <p:txBody>
                <a:bodyPr/>
                <a:lstStyle/>
                <a:p>
                  <a:endParaRPr lang="es-CL"/>
                </a:p>
              </p:txBody>
            </p:sp>
            <p:sp>
              <p:nvSpPr>
                <p:cNvPr id="515" name="WordArt 90">
                  <a:extLst>
                    <a:ext uri="{FF2B5EF4-FFF2-40B4-BE49-F238E27FC236}">
                      <a16:creationId xmlns:a16="http://schemas.microsoft.com/office/drawing/2014/main" id="{FE1372CD-A226-4EC4-9BE2-F154AB084B51}"/>
                    </a:ext>
                  </a:extLst>
                </p:cNvPr>
                <p:cNvSpPr>
                  <a:spLocks noChangeArrowheads="1" noChangeShapeType="1" noTextEdit="1"/>
                </p:cNvSpPr>
                <p:nvPr/>
              </p:nvSpPr>
              <p:spPr bwMode="auto">
                <a:xfrm>
                  <a:off x="2736" y="676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516" name="Group 91">
                  <a:extLst>
                    <a:ext uri="{FF2B5EF4-FFF2-40B4-BE49-F238E27FC236}">
                      <a16:creationId xmlns:a16="http://schemas.microsoft.com/office/drawing/2014/main" id="{073A7163-3E6A-448A-AC42-E5B125F52AED}"/>
                    </a:ext>
                  </a:extLst>
                </p:cNvPr>
                <p:cNvGrpSpPr>
                  <a:grpSpLocks/>
                </p:cNvGrpSpPr>
                <p:nvPr/>
              </p:nvGrpSpPr>
              <p:grpSpPr bwMode="auto">
                <a:xfrm>
                  <a:off x="3168" y="7488"/>
                  <a:ext cx="720" cy="360"/>
                  <a:chOff x="720" y="7242"/>
                  <a:chExt cx="864" cy="432"/>
                </a:xfrm>
              </p:grpSpPr>
              <p:grpSp>
                <p:nvGrpSpPr>
                  <p:cNvPr id="566" name="Group 92">
                    <a:extLst>
                      <a:ext uri="{FF2B5EF4-FFF2-40B4-BE49-F238E27FC236}">
                        <a16:creationId xmlns:a16="http://schemas.microsoft.com/office/drawing/2014/main" id="{9EA9B37F-7264-4B04-BBAA-39632DDA54C4}"/>
                      </a:ext>
                    </a:extLst>
                  </p:cNvPr>
                  <p:cNvGrpSpPr>
                    <a:grpSpLocks/>
                  </p:cNvGrpSpPr>
                  <p:nvPr/>
                </p:nvGrpSpPr>
                <p:grpSpPr bwMode="auto">
                  <a:xfrm>
                    <a:off x="720" y="7314"/>
                    <a:ext cx="864" cy="288"/>
                    <a:chOff x="720" y="7272"/>
                    <a:chExt cx="864" cy="288"/>
                  </a:xfrm>
                </p:grpSpPr>
                <p:sp>
                  <p:nvSpPr>
                    <p:cNvPr id="568" name="AutoShape 93">
                      <a:extLst>
                        <a:ext uri="{FF2B5EF4-FFF2-40B4-BE49-F238E27FC236}">
                          <a16:creationId xmlns:a16="http://schemas.microsoft.com/office/drawing/2014/main" id="{59BF21FC-DE64-4C11-9BAE-FA724BF41980}"/>
                        </a:ext>
                      </a:extLst>
                    </p:cNvPr>
                    <p:cNvSpPr>
                      <a:spLocks noChangeArrowheads="1"/>
                    </p:cNvSpPr>
                    <p:nvPr/>
                  </p:nvSpPr>
                  <p:spPr bwMode="auto">
                    <a:xfrm rot="5400000">
                      <a:off x="1008" y="7200"/>
                      <a:ext cx="288" cy="432"/>
                    </a:xfrm>
                    <a:prstGeom prst="triangle">
                      <a:avLst>
                        <a:gd name="adj" fmla="val 50000"/>
                      </a:avLst>
                    </a:prstGeom>
                    <a:solidFill>
                      <a:srgbClr val="000000"/>
                    </a:solidFill>
                    <a:ln w="28575">
                      <a:solidFill>
                        <a:srgbClr val="000000"/>
                      </a:solidFill>
                      <a:miter lim="800000"/>
                      <a:headEnd/>
                      <a:tailEnd/>
                    </a:ln>
                  </p:spPr>
                  <p:txBody>
                    <a:bodyPr/>
                    <a:lstStyle/>
                    <a:p>
                      <a:endParaRPr lang="es-CL"/>
                    </a:p>
                  </p:txBody>
                </p:sp>
                <p:sp>
                  <p:nvSpPr>
                    <p:cNvPr id="569" name="Line 94">
                      <a:extLst>
                        <a:ext uri="{FF2B5EF4-FFF2-40B4-BE49-F238E27FC236}">
                          <a16:creationId xmlns:a16="http://schemas.microsoft.com/office/drawing/2014/main" id="{B63D9072-0421-495D-9697-FB209BA04337}"/>
                        </a:ext>
                      </a:extLst>
                    </p:cNvPr>
                    <p:cNvSpPr>
                      <a:spLocks noChangeShapeType="1"/>
                    </p:cNvSpPr>
                    <p:nvPr/>
                  </p:nvSpPr>
                  <p:spPr bwMode="auto">
                    <a:xfrm>
                      <a:off x="720" y="7416"/>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567" name="Line 95">
                    <a:extLst>
                      <a:ext uri="{FF2B5EF4-FFF2-40B4-BE49-F238E27FC236}">
                        <a16:creationId xmlns:a16="http://schemas.microsoft.com/office/drawing/2014/main" id="{B4D95411-7BFF-4CAB-B67D-BCA5CBA20D61}"/>
                      </a:ext>
                    </a:extLst>
                  </p:cNvPr>
                  <p:cNvSpPr>
                    <a:spLocks noChangeShapeType="1"/>
                  </p:cNvSpPr>
                  <p:nvPr/>
                </p:nvSpPr>
                <p:spPr bwMode="auto">
                  <a:xfrm>
                    <a:off x="1350" y="7242"/>
                    <a:ext cx="0"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517" name="WordArt 96">
                  <a:extLst>
                    <a:ext uri="{FF2B5EF4-FFF2-40B4-BE49-F238E27FC236}">
                      <a16:creationId xmlns:a16="http://schemas.microsoft.com/office/drawing/2014/main" id="{D1CFAA8E-3A72-4680-A604-14CF717F2DD1}"/>
                    </a:ext>
                  </a:extLst>
                </p:cNvPr>
                <p:cNvSpPr>
                  <a:spLocks noChangeArrowheads="1" noChangeShapeType="1" noTextEdit="1"/>
                </p:cNvSpPr>
                <p:nvPr/>
              </p:nvSpPr>
              <p:spPr bwMode="auto">
                <a:xfrm>
                  <a:off x="2586" y="6126"/>
                  <a:ext cx="3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2K</a:t>
                  </a:r>
                </a:p>
              </p:txBody>
            </p:sp>
            <p:sp>
              <p:nvSpPr>
                <p:cNvPr id="518" name="WordArt 97">
                  <a:extLst>
                    <a:ext uri="{FF2B5EF4-FFF2-40B4-BE49-F238E27FC236}">
                      <a16:creationId xmlns:a16="http://schemas.microsoft.com/office/drawing/2014/main" id="{E9A0ABC7-CD4F-40ED-A409-BD674315006C}"/>
                    </a:ext>
                  </a:extLst>
                </p:cNvPr>
                <p:cNvSpPr>
                  <a:spLocks noChangeArrowheads="1" noChangeShapeType="1" noTextEdit="1"/>
                </p:cNvSpPr>
                <p:nvPr/>
              </p:nvSpPr>
              <p:spPr bwMode="auto">
                <a:xfrm>
                  <a:off x="2139" y="5469"/>
                  <a:ext cx="60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K</a:t>
                  </a:r>
                </a:p>
              </p:txBody>
            </p:sp>
            <p:sp>
              <p:nvSpPr>
                <p:cNvPr id="519" name="Oval 98">
                  <a:extLst>
                    <a:ext uri="{FF2B5EF4-FFF2-40B4-BE49-F238E27FC236}">
                      <a16:creationId xmlns:a16="http://schemas.microsoft.com/office/drawing/2014/main" id="{AA862C05-4253-4D73-85CF-172D1BC88694}"/>
                    </a:ext>
                  </a:extLst>
                </p:cNvPr>
                <p:cNvSpPr>
                  <a:spLocks noChangeArrowheads="1"/>
                </p:cNvSpPr>
                <p:nvPr/>
              </p:nvSpPr>
              <p:spPr bwMode="auto">
                <a:xfrm>
                  <a:off x="3243" y="4206"/>
                  <a:ext cx="144" cy="144"/>
                </a:xfrm>
                <a:prstGeom prst="ellipse">
                  <a:avLst/>
                </a:prstGeom>
                <a:solidFill>
                  <a:srgbClr val="000000"/>
                </a:solidFill>
                <a:ln w="9525">
                  <a:solidFill>
                    <a:srgbClr val="000000"/>
                  </a:solidFill>
                  <a:round/>
                  <a:headEnd/>
                  <a:tailEnd/>
                </a:ln>
              </p:spPr>
              <p:txBody>
                <a:bodyPr/>
                <a:lstStyle/>
                <a:p>
                  <a:endParaRPr lang="es-CL"/>
                </a:p>
              </p:txBody>
            </p:sp>
            <p:sp>
              <p:nvSpPr>
                <p:cNvPr id="520" name="WordArt 99">
                  <a:extLst>
                    <a:ext uri="{FF2B5EF4-FFF2-40B4-BE49-F238E27FC236}">
                      <a16:creationId xmlns:a16="http://schemas.microsoft.com/office/drawing/2014/main" id="{C2751444-34AB-4B27-BB5C-4B4ECDB2EF94}"/>
                    </a:ext>
                  </a:extLst>
                </p:cNvPr>
                <p:cNvSpPr>
                  <a:spLocks noChangeArrowheads="1" noChangeShapeType="1" noTextEdit="1"/>
                </p:cNvSpPr>
                <p:nvPr/>
              </p:nvSpPr>
              <p:spPr bwMode="auto">
                <a:xfrm>
                  <a:off x="2088" y="4761"/>
                  <a:ext cx="7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K</a:t>
                  </a:r>
                </a:p>
              </p:txBody>
            </p:sp>
            <p:sp>
              <p:nvSpPr>
                <p:cNvPr id="521" name="WordArt 100">
                  <a:extLst>
                    <a:ext uri="{FF2B5EF4-FFF2-40B4-BE49-F238E27FC236}">
                      <a16:creationId xmlns:a16="http://schemas.microsoft.com/office/drawing/2014/main" id="{F15F8E61-8D54-46B3-BA29-F32E0BA4523E}"/>
                    </a:ext>
                  </a:extLst>
                </p:cNvPr>
                <p:cNvSpPr>
                  <a:spLocks noChangeArrowheads="1" noChangeShapeType="1" noTextEdit="1"/>
                </p:cNvSpPr>
                <p:nvPr/>
              </p:nvSpPr>
              <p:spPr bwMode="auto">
                <a:xfrm>
                  <a:off x="2592" y="4032"/>
                  <a:ext cx="4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522" name="WordArt 101">
                  <a:extLst>
                    <a:ext uri="{FF2B5EF4-FFF2-40B4-BE49-F238E27FC236}">
                      <a16:creationId xmlns:a16="http://schemas.microsoft.com/office/drawing/2014/main" id="{EE1F04E2-028E-426A-899E-7D78A6AF87A7}"/>
                    </a:ext>
                  </a:extLst>
                </p:cNvPr>
                <p:cNvSpPr>
                  <a:spLocks noChangeArrowheads="1" noChangeShapeType="1" noTextEdit="1"/>
                </p:cNvSpPr>
                <p:nvPr/>
              </p:nvSpPr>
              <p:spPr bwMode="auto">
                <a:xfrm>
                  <a:off x="3168" y="3456"/>
                  <a:ext cx="1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a:t>
                  </a:r>
                </a:p>
              </p:txBody>
            </p:sp>
            <p:sp>
              <p:nvSpPr>
                <p:cNvPr id="523" name="WordArt 102">
                  <a:extLst>
                    <a:ext uri="{FF2B5EF4-FFF2-40B4-BE49-F238E27FC236}">
                      <a16:creationId xmlns:a16="http://schemas.microsoft.com/office/drawing/2014/main" id="{8F2FE65C-A0CA-407A-814F-EF90030AA1C1}"/>
                    </a:ext>
                  </a:extLst>
                </p:cNvPr>
                <p:cNvSpPr>
                  <a:spLocks noChangeArrowheads="1" noChangeShapeType="1" noTextEdit="1"/>
                </p:cNvSpPr>
                <p:nvPr/>
              </p:nvSpPr>
              <p:spPr bwMode="auto">
                <a:xfrm>
                  <a:off x="3456" y="2880"/>
                  <a:ext cx="33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a:t>
                  </a:r>
                </a:p>
              </p:txBody>
            </p:sp>
            <p:sp>
              <p:nvSpPr>
                <p:cNvPr id="524" name="WordArt 103">
                  <a:extLst>
                    <a:ext uri="{FF2B5EF4-FFF2-40B4-BE49-F238E27FC236}">
                      <a16:creationId xmlns:a16="http://schemas.microsoft.com/office/drawing/2014/main" id="{2257644A-9650-4AF6-8A7E-66DC0012745E}"/>
                    </a:ext>
                  </a:extLst>
                </p:cNvPr>
                <p:cNvSpPr>
                  <a:spLocks noChangeArrowheads="1" noChangeShapeType="1" noTextEdit="1"/>
                </p:cNvSpPr>
                <p:nvPr/>
              </p:nvSpPr>
              <p:spPr bwMode="auto">
                <a:xfrm>
                  <a:off x="3888" y="244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sp>
              <p:nvSpPr>
                <p:cNvPr id="525" name="WordArt 104">
                  <a:extLst>
                    <a:ext uri="{FF2B5EF4-FFF2-40B4-BE49-F238E27FC236}">
                      <a16:creationId xmlns:a16="http://schemas.microsoft.com/office/drawing/2014/main" id="{4570BEA8-07D5-41DD-A22F-1842E544B212}"/>
                    </a:ext>
                  </a:extLst>
                </p:cNvPr>
                <p:cNvSpPr>
                  <a:spLocks noChangeArrowheads="1" noChangeShapeType="1" noTextEdit="1"/>
                </p:cNvSpPr>
                <p:nvPr/>
              </p:nvSpPr>
              <p:spPr bwMode="auto">
                <a:xfrm>
                  <a:off x="4752" y="2160"/>
                  <a:ext cx="6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1000</a:t>
                  </a:r>
                </a:p>
              </p:txBody>
            </p:sp>
            <p:grpSp>
              <p:nvGrpSpPr>
                <p:cNvPr id="526" name="Group 105">
                  <a:extLst>
                    <a:ext uri="{FF2B5EF4-FFF2-40B4-BE49-F238E27FC236}">
                      <a16:creationId xmlns:a16="http://schemas.microsoft.com/office/drawing/2014/main" id="{CD6F04E1-8A2E-4C50-BF88-6970A000BB2B}"/>
                    </a:ext>
                  </a:extLst>
                </p:cNvPr>
                <p:cNvGrpSpPr>
                  <a:grpSpLocks/>
                </p:cNvGrpSpPr>
                <p:nvPr/>
              </p:nvGrpSpPr>
              <p:grpSpPr bwMode="auto">
                <a:xfrm>
                  <a:off x="2592" y="1296"/>
                  <a:ext cx="1296" cy="1134"/>
                  <a:chOff x="9216" y="1584"/>
                  <a:chExt cx="1152" cy="1008"/>
                </a:xfrm>
              </p:grpSpPr>
              <p:sp>
                <p:nvSpPr>
                  <p:cNvPr id="564" name="Rectangle 106">
                    <a:extLst>
                      <a:ext uri="{FF2B5EF4-FFF2-40B4-BE49-F238E27FC236}">
                        <a16:creationId xmlns:a16="http://schemas.microsoft.com/office/drawing/2014/main" id="{25E7ED2F-28C3-4C33-B01E-6FFB531E5569}"/>
                      </a:ext>
                    </a:extLst>
                  </p:cNvPr>
                  <p:cNvSpPr>
                    <a:spLocks noChangeArrowheads="1"/>
                  </p:cNvSpPr>
                  <p:nvPr/>
                </p:nvSpPr>
                <p:spPr bwMode="auto">
                  <a:xfrm>
                    <a:off x="9216" y="1584"/>
                    <a:ext cx="1152"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565" name="WordArt 107">
                    <a:extLst>
                      <a:ext uri="{FF2B5EF4-FFF2-40B4-BE49-F238E27FC236}">
                        <a16:creationId xmlns:a16="http://schemas.microsoft.com/office/drawing/2014/main" id="{1A6D116F-61BC-4675-B451-7ADDABB89047}"/>
                      </a:ext>
                    </a:extLst>
                  </p:cNvPr>
                  <p:cNvSpPr>
                    <a:spLocks noChangeArrowheads="1" noChangeShapeType="1" noTextEdit="1"/>
                  </p:cNvSpPr>
                  <p:nvPr/>
                </p:nvSpPr>
                <p:spPr bwMode="auto">
                  <a:xfrm>
                    <a:off x="9360" y="1872"/>
                    <a:ext cx="85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VCD</a:t>
                    </a:r>
                  </a:p>
                </p:txBody>
              </p:sp>
            </p:grpSp>
            <p:grpSp>
              <p:nvGrpSpPr>
                <p:cNvPr id="527" name="Group 108">
                  <a:extLst>
                    <a:ext uri="{FF2B5EF4-FFF2-40B4-BE49-F238E27FC236}">
                      <a16:creationId xmlns:a16="http://schemas.microsoft.com/office/drawing/2014/main" id="{C54B6884-F86A-4E0F-A344-900A55542A02}"/>
                    </a:ext>
                  </a:extLst>
                </p:cNvPr>
                <p:cNvGrpSpPr>
                  <a:grpSpLocks/>
                </p:cNvGrpSpPr>
                <p:nvPr/>
              </p:nvGrpSpPr>
              <p:grpSpPr bwMode="auto">
                <a:xfrm>
                  <a:off x="864" y="6480"/>
                  <a:ext cx="1584" cy="1008"/>
                  <a:chOff x="8064" y="720"/>
                  <a:chExt cx="1584" cy="1008"/>
                </a:xfrm>
              </p:grpSpPr>
              <p:sp>
                <p:nvSpPr>
                  <p:cNvPr id="562" name="Rectangle 109">
                    <a:extLst>
                      <a:ext uri="{FF2B5EF4-FFF2-40B4-BE49-F238E27FC236}">
                        <a16:creationId xmlns:a16="http://schemas.microsoft.com/office/drawing/2014/main" id="{5FFE1A13-83BB-4543-BE8A-CC60B0422E33}"/>
                      </a:ext>
                    </a:extLst>
                  </p:cNvPr>
                  <p:cNvSpPr>
                    <a:spLocks noChangeArrowheads="1"/>
                  </p:cNvSpPr>
                  <p:nvPr/>
                </p:nvSpPr>
                <p:spPr bwMode="auto">
                  <a:xfrm>
                    <a:off x="8064" y="720"/>
                    <a:ext cx="1584"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563" name="WordArt 110">
                    <a:extLst>
                      <a:ext uri="{FF2B5EF4-FFF2-40B4-BE49-F238E27FC236}">
                        <a16:creationId xmlns:a16="http://schemas.microsoft.com/office/drawing/2014/main" id="{21F6CA92-5387-410C-9FCB-A4F237425F74}"/>
                      </a:ext>
                    </a:extLst>
                  </p:cNvPr>
                  <p:cNvSpPr>
                    <a:spLocks noChangeArrowheads="1" noChangeShapeType="1" noTextEdit="1"/>
                  </p:cNvSpPr>
                  <p:nvPr/>
                </p:nvSpPr>
                <p:spPr bwMode="auto">
                  <a:xfrm>
                    <a:off x="8352" y="1008"/>
                    <a:ext cx="94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OHM</a:t>
                    </a:r>
                  </a:p>
                </p:txBody>
              </p:sp>
            </p:grpSp>
            <p:sp>
              <p:nvSpPr>
                <p:cNvPr id="528" name="Oval 111">
                  <a:extLst>
                    <a:ext uri="{FF2B5EF4-FFF2-40B4-BE49-F238E27FC236}">
                      <a16:creationId xmlns:a16="http://schemas.microsoft.com/office/drawing/2014/main" id="{EC15C209-9A6C-416B-B6C0-046023B82C64}"/>
                    </a:ext>
                  </a:extLst>
                </p:cNvPr>
                <p:cNvSpPr>
                  <a:spLocks noChangeArrowheads="1"/>
                </p:cNvSpPr>
                <p:nvPr/>
              </p:nvSpPr>
              <p:spPr bwMode="auto">
                <a:xfrm>
                  <a:off x="5997" y="2757"/>
                  <a:ext cx="144" cy="144"/>
                </a:xfrm>
                <a:prstGeom prst="ellipse">
                  <a:avLst/>
                </a:prstGeom>
                <a:solidFill>
                  <a:srgbClr val="000000"/>
                </a:solidFill>
                <a:ln w="9525">
                  <a:solidFill>
                    <a:srgbClr val="000000"/>
                  </a:solidFill>
                  <a:round/>
                  <a:headEnd/>
                  <a:tailEnd/>
                </a:ln>
              </p:spPr>
              <p:txBody>
                <a:bodyPr/>
                <a:lstStyle/>
                <a:p>
                  <a:endParaRPr lang="es-CL"/>
                </a:p>
              </p:txBody>
            </p:sp>
            <p:sp>
              <p:nvSpPr>
                <p:cNvPr id="529" name="Oval 112">
                  <a:extLst>
                    <a:ext uri="{FF2B5EF4-FFF2-40B4-BE49-F238E27FC236}">
                      <a16:creationId xmlns:a16="http://schemas.microsoft.com/office/drawing/2014/main" id="{F12431D0-3F8A-4259-AF1F-9EEBB8069A39}"/>
                    </a:ext>
                  </a:extLst>
                </p:cNvPr>
                <p:cNvSpPr>
                  <a:spLocks noChangeArrowheads="1"/>
                </p:cNvSpPr>
                <p:nvPr/>
              </p:nvSpPr>
              <p:spPr bwMode="auto">
                <a:xfrm>
                  <a:off x="7389" y="3474"/>
                  <a:ext cx="144" cy="144"/>
                </a:xfrm>
                <a:prstGeom prst="ellipse">
                  <a:avLst/>
                </a:prstGeom>
                <a:solidFill>
                  <a:srgbClr val="000000"/>
                </a:solidFill>
                <a:ln w="9525">
                  <a:solidFill>
                    <a:srgbClr val="000000"/>
                  </a:solidFill>
                  <a:round/>
                  <a:headEnd/>
                  <a:tailEnd/>
                </a:ln>
              </p:spPr>
              <p:txBody>
                <a:bodyPr/>
                <a:lstStyle/>
                <a:p>
                  <a:endParaRPr lang="es-CL"/>
                </a:p>
              </p:txBody>
            </p:sp>
            <p:sp>
              <p:nvSpPr>
                <p:cNvPr id="530" name="Oval 113">
                  <a:extLst>
                    <a:ext uri="{FF2B5EF4-FFF2-40B4-BE49-F238E27FC236}">
                      <a16:creationId xmlns:a16="http://schemas.microsoft.com/office/drawing/2014/main" id="{5AD7DE92-8376-4B5E-9DE9-28B2402861F0}"/>
                    </a:ext>
                  </a:extLst>
                </p:cNvPr>
                <p:cNvSpPr>
                  <a:spLocks noChangeArrowheads="1"/>
                </p:cNvSpPr>
                <p:nvPr/>
              </p:nvSpPr>
              <p:spPr bwMode="auto">
                <a:xfrm>
                  <a:off x="6801" y="3000"/>
                  <a:ext cx="144" cy="144"/>
                </a:xfrm>
                <a:prstGeom prst="ellipse">
                  <a:avLst/>
                </a:prstGeom>
                <a:solidFill>
                  <a:srgbClr val="000000"/>
                </a:solidFill>
                <a:ln w="9525">
                  <a:solidFill>
                    <a:srgbClr val="000000"/>
                  </a:solidFill>
                  <a:round/>
                  <a:headEnd/>
                  <a:tailEnd/>
                </a:ln>
              </p:spPr>
              <p:txBody>
                <a:bodyPr/>
                <a:lstStyle/>
                <a:p>
                  <a:endParaRPr lang="es-CL"/>
                </a:p>
              </p:txBody>
            </p:sp>
            <p:sp>
              <p:nvSpPr>
                <p:cNvPr id="531" name="WordArt 114">
                  <a:extLst>
                    <a:ext uri="{FF2B5EF4-FFF2-40B4-BE49-F238E27FC236}">
                      <a16:creationId xmlns:a16="http://schemas.microsoft.com/office/drawing/2014/main" id="{9BA648F7-646B-4611-BBB6-FE393382164C}"/>
                    </a:ext>
                  </a:extLst>
                </p:cNvPr>
                <p:cNvSpPr>
                  <a:spLocks noChangeArrowheads="1" noChangeShapeType="1" noTextEdit="1"/>
                </p:cNvSpPr>
                <p:nvPr/>
              </p:nvSpPr>
              <p:spPr bwMode="auto">
                <a:xfrm>
                  <a:off x="5904" y="2160"/>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532" name="WordArt 115">
                  <a:extLst>
                    <a:ext uri="{FF2B5EF4-FFF2-40B4-BE49-F238E27FC236}">
                      <a16:creationId xmlns:a16="http://schemas.microsoft.com/office/drawing/2014/main" id="{7354AC49-7DC1-427C-ABF2-8EF78A313488}"/>
                    </a:ext>
                  </a:extLst>
                </p:cNvPr>
                <p:cNvSpPr>
                  <a:spLocks noChangeArrowheads="1" noChangeShapeType="1" noTextEdit="1"/>
                </p:cNvSpPr>
                <p:nvPr/>
              </p:nvSpPr>
              <p:spPr bwMode="auto">
                <a:xfrm>
                  <a:off x="6768" y="1872"/>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533" name="WordArt 116">
                  <a:extLst>
                    <a:ext uri="{FF2B5EF4-FFF2-40B4-BE49-F238E27FC236}">
                      <a16:creationId xmlns:a16="http://schemas.microsoft.com/office/drawing/2014/main" id="{8D2D2AFE-1E94-4CBA-AAC4-C5B9D0E328BC}"/>
                    </a:ext>
                  </a:extLst>
                </p:cNvPr>
                <p:cNvSpPr>
                  <a:spLocks noChangeArrowheads="1" noChangeShapeType="1" noTextEdit="1"/>
                </p:cNvSpPr>
                <p:nvPr/>
              </p:nvSpPr>
              <p:spPr bwMode="auto">
                <a:xfrm>
                  <a:off x="7488" y="3024"/>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534" name="Group 117">
                  <a:extLst>
                    <a:ext uri="{FF2B5EF4-FFF2-40B4-BE49-F238E27FC236}">
                      <a16:creationId xmlns:a16="http://schemas.microsoft.com/office/drawing/2014/main" id="{BF8F9A7C-E55C-407D-8106-CF670819C72C}"/>
                    </a:ext>
                  </a:extLst>
                </p:cNvPr>
                <p:cNvGrpSpPr>
                  <a:grpSpLocks/>
                </p:cNvGrpSpPr>
                <p:nvPr/>
              </p:nvGrpSpPr>
              <p:grpSpPr bwMode="auto">
                <a:xfrm>
                  <a:off x="7920" y="1872"/>
                  <a:ext cx="1152" cy="720"/>
                  <a:chOff x="8784" y="1152"/>
                  <a:chExt cx="1152" cy="720"/>
                </a:xfrm>
              </p:grpSpPr>
              <p:sp>
                <p:nvSpPr>
                  <p:cNvPr id="560" name="Rectangle 118">
                    <a:extLst>
                      <a:ext uri="{FF2B5EF4-FFF2-40B4-BE49-F238E27FC236}">
                        <a16:creationId xmlns:a16="http://schemas.microsoft.com/office/drawing/2014/main" id="{8710B74F-AD6F-4CF4-97E7-E41303A5DE62}"/>
                      </a:ext>
                    </a:extLst>
                  </p:cNvPr>
                  <p:cNvSpPr>
                    <a:spLocks noChangeArrowheads="1"/>
                  </p:cNvSpPr>
                  <p:nvPr/>
                </p:nvSpPr>
                <p:spPr bwMode="auto">
                  <a:xfrm>
                    <a:off x="8784" y="1152"/>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561" name="WordArt 119">
                    <a:extLst>
                      <a:ext uri="{FF2B5EF4-FFF2-40B4-BE49-F238E27FC236}">
                        <a16:creationId xmlns:a16="http://schemas.microsoft.com/office/drawing/2014/main" id="{AB6F5F4D-628F-449D-B24F-2C376A1A05A1}"/>
                      </a:ext>
                    </a:extLst>
                  </p:cNvPr>
                  <p:cNvSpPr>
                    <a:spLocks noChangeArrowheads="1" noChangeShapeType="1" noTextEdit="1"/>
                  </p:cNvSpPr>
                  <p:nvPr/>
                </p:nvSpPr>
                <p:spPr bwMode="auto">
                  <a:xfrm>
                    <a:off x="8928" y="1296"/>
                    <a:ext cx="870"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ADC</a:t>
                    </a:r>
                  </a:p>
                </p:txBody>
              </p:sp>
            </p:grpSp>
            <p:sp>
              <p:nvSpPr>
                <p:cNvPr id="535" name="Oval 120">
                  <a:extLst>
                    <a:ext uri="{FF2B5EF4-FFF2-40B4-BE49-F238E27FC236}">
                      <a16:creationId xmlns:a16="http://schemas.microsoft.com/office/drawing/2014/main" id="{C6CAEA5D-238C-46CB-9EFC-63DF434E5B6A}"/>
                    </a:ext>
                  </a:extLst>
                </p:cNvPr>
                <p:cNvSpPr>
                  <a:spLocks noChangeArrowheads="1"/>
                </p:cNvSpPr>
                <p:nvPr/>
              </p:nvSpPr>
              <p:spPr bwMode="auto">
                <a:xfrm>
                  <a:off x="7986" y="4395"/>
                  <a:ext cx="144" cy="144"/>
                </a:xfrm>
                <a:prstGeom prst="ellipse">
                  <a:avLst/>
                </a:prstGeom>
                <a:solidFill>
                  <a:srgbClr val="000000"/>
                </a:solidFill>
                <a:ln w="9525">
                  <a:solidFill>
                    <a:srgbClr val="000000"/>
                  </a:solidFill>
                  <a:round/>
                  <a:headEnd/>
                  <a:tailEnd/>
                </a:ln>
              </p:spPr>
              <p:txBody>
                <a:bodyPr/>
                <a:lstStyle/>
                <a:p>
                  <a:endParaRPr lang="es-CL"/>
                </a:p>
              </p:txBody>
            </p:sp>
            <p:sp>
              <p:nvSpPr>
                <p:cNvPr id="536" name="Oval 121">
                  <a:extLst>
                    <a:ext uri="{FF2B5EF4-FFF2-40B4-BE49-F238E27FC236}">
                      <a16:creationId xmlns:a16="http://schemas.microsoft.com/office/drawing/2014/main" id="{8377BCA3-E240-4D1D-9792-511EEF15830E}"/>
                    </a:ext>
                  </a:extLst>
                </p:cNvPr>
                <p:cNvSpPr>
                  <a:spLocks noChangeArrowheads="1"/>
                </p:cNvSpPr>
                <p:nvPr/>
              </p:nvSpPr>
              <p:spPr bwMode="auto">
                <a:xfrm>
                  <a:off x="8130" y="5220"/>
                  <a:ext cx="144" cy="144"/>
                </a:xfrm>
                <a:prstGeom prst="ellipse">
                  <a:avLst/>
                </a:prstGeom>
                <a:solidFill>
                  <a:srgbClr val="000000"/>
                </a:solidFill>
                <a:ln w="9525">
                  <a:solidFill>
                    <a:srgbClr val="000000"/>
                  </a:solidFill>
                  <a:round/>
                  <a:headEnd/>
                  <a:tailEnd/>
                </a:ln>
              </p:spPr>
              <p:txBody>
                <a:bodyPr/>
                <a:lstStyle/>
                <a:p>
                  <a:endParaRPr lang="es-CL"/>
                </a:p>
              </p:txBody>
            </p:sp>
            <p:sp>
              <p:nvSpPr>
                <p:cNvPr id="537" name="WordArt 122">
                  <a:extLst>
                    <a:ext uri="{FF2B5EF4-FFF2-40B4-BE49-F238E27FC236}">
                      <a16:creationId xmlns:a16="http://schemas.microsoft.com/office/drawing/2014/main" id="{15167515-75E2-4D10-9901-58B686F0E2F8}"/>
                    </a:ext>
                  </a:extLst>
                </p:cNvPr>
                <p:cNvSpPr>
                  <a:spLocks noChangeArrowheads="1" noChangeShapeType="1" noTextEdit="1"/>
                </p:cNvSpPr>
                <p:nvPr/>
              </p:nvSpPr>
              <p:spPr bwMode="auto">
                <a:xfrm>
                  <a:off x="8208" y="4032"/>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500</a:t>
                  </a:r>
                </a:p>
              </p:txBody>
            </p:sp>
            <p:sp>
              <p:nvSpPr>
                <p:cNvPr id="538" name="WordArt 123">
                  <a:extLst>
                    <a:ext uri="{FF2B5EF4-FFF2-40B4-BE49-F238E27FC236}">
                      <a16:creationId xmlns:a16="http://schemas.microsoft.com/office/drawing/2014/main" id="{A0E5945B-C854-4FC6-8762-E6524D8744F7}"/>
                    </a:ext>
                  </a:extLst>
                </p:cNvPr>
                <p:cNvSpPr>
                  <a:spLocks noChangeArrowheads="1" noChangeShapeType="1" noTextEdit="1"/>
                </p:cNvSpPr>
                <p:nvPr/>
              </p:nvSpPr>
              <p:spPr bwMode="auto">
                <a:xfrm>
                  <a:off x="8352" y="4896"/>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539" name="Group 124">
                  <a:extLst>
                    <a:ext uri="{FF2B5EF4-FFF2-40B4-BE49-F238E27FC236}">
                      <a16:creationId xmlns:a16="http://schemas.microsoft.com/office/drawing/2014/main" id="{953B1BEE-BBE3-4C46-83F4-3C84B4EC416D}"/>
                    </a:ext>
                  </a:extLst>
                </p:cNvPr>
                <p:cNvGrpSpPr>
                  <a:grpSpLocks/>
                </p:cNvGrpSpPr>
                <p:nvPr/>
              </p:nvGrpSpPr>
              <p:grpSpPr bwMode="auto">
                <a:xfrm>
                  <a:off x="9072" y="4032"/>
                  <a:ext cx="1296" cy="1134"/>
                  <a:chOff x="9216" y="3600"/>
                  <a:chExt cx="1296" cy="1134"/>
                </a:xfrm>
              </p:grpSpPr>
              <p:sp>
                <p:nvSpPr>
                  <p:cNvPr id="558" name="Rectangle 125">
                    <a:extLst>
                      <a:ext uri="{FF2B5EF4-FFF2-40B4-BE49-F238E27FC236}">
                        <a16:creationId xmlns:a16="http://schemas.microsoft.com/office/drawing/2014/main" id="{326C3CCA-1059-40BB-8BB3-8AF03AE57A99}"/>
                      </a:ext>
                    </a:extLst>
                  </p:cNvPr>
                  <p:cNvSpPr>
                    <a:spLocks noChangeArrowheads="1"/>
                  </p:cNvSpPr>
                  <p:nvPr/>
                </p:nvSpPr>
                <p:spPr bwMode="auto">
                  <a:xfrm>
                    <a:off x="9216" y="3600"/>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559" name="WordArt 126">
                    <a:extLst>
                      <a:ext uri="{FF2B5EF4-FFF2-40B4-BE49-F238E27FC236}">
                        <a16:creationId xmlns:a16="http://schemas.microsoft.com/office/drawing/2014/main" id="{7363E8BF-4EA9-43C8-B871-8DBA2487AC8D}"/>
                      </a:ext>
                    </a:extLst>
                  </p:cNvPr>
                  <p:cNvSpPr>
                    <a:spLocks noChangeArrowheads="1" noChangeShapeType="1" noTextEdit="1"/>
                  </p:cNvSpPr>
                  <p:nvPr/>
                </p:nvSpPr>
                <p:spPr bwMode="auto">
                  <a:xfrm>
                    <a:off x="9378" y="3993"/>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VAC</a:t>
                    </a:r>
                  </a:p>
                </p:txBody>
              </p:sp>
            </p:grpSp>
            <p:sp>
              <p:nvSpPr>
                <p:cNvPr id="540" name="Line 127">
                  <a:extLst>
                    <a:ext uri="{FF2B5EF4-FFF2-40B4-BE49-F238E27FC236}">
                      <a16:creationId xmlns:a16="http://schemas.microsoft.com/office/drawing/2014/main" id="{2FA83949-293F-4190-85FA-64E65C39BABF}"/>
                    </a:ext>
                  </a:extLst>
                </p:cNvPr>
                <p:cNvSpPr>
                  <a:spLocks noChangeShapeType="1"/>
                </p:cNvSpPr>
                <p:nvPr/>
              </p:nvSpPr>
              <p:spPr bwMode="auto">
                <a:xfrm>
                  <a:off x="5616" y="5328"/>
                  <a:ext cx="1599" cy="37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41" name="Oval 128">
                  <a:extLst>
                    <a:ext uri="{FF2B5EF4-FFF2-40B4-BE49-F238E27FC236}">
                      <a16:creationId xmlns:a16="http://schemas.microsoft.com/office/drawing/2014/main" id="{39983279-24E9-4374-9690-561CEB3E2B89}"/>
                    </a:ext>
                  </a:extLst>
                </p:cNvPr>
                <p:cNvSpPr>
                  <a:spLocks noChangeArrowheads="1"/>
                </p:cNvSpPr>
                <p:nvPr/>
              </p:nvSpPr>
              <p:spPr bwMode="auto">
                <a:xfrm>
                  <a:off x="3168" y="2880"/>
                  <a:ext cx="4960" cy="4960"/>
                </a:xfrm>
                <a:prstGeom prst="ellipse">
                  <a:avLst/>
                </a:prstGeom>
                <a:solidFill>
                  <a:srgbClr val="FFFFFF"/>
                </a:solidFill>
                <a:ln w="76200">
                  <a:solidFill>
                    <a:srgbClr val="000000"/>
                  </a:solidFill>
                  <a:round/>
                  <a:headEnd/>
                  <a:tailEnd/>
                </a:ln>
              </p:spPr>
              <p:txBody>
                <a:bodyPr/>
                <a:lstStyle/>
                <a:p>
                  <a:endParaRPr lang="es-CL"/>
                </a:p>
              </p:txBody>
            </p:sp>
            <p:sp>
              <p:nvSpPr>
                <p:cNvPr id="542" name="Oval 129">
                  <a:extLst>
                    <a:ext uri="{FF2B5EF4-FFF2-40B4-BE49-F238E27FC236}">
                      <a16:creationId xmlns:a16="http://schemas.microsoft.com/office/drawing/2014/main" id="{83B1BCF8-A787-4602-A742-E670FFBDBEE4}"/>
                    </a:ext>
                  </a:extLst>
                </p:cNvPr>
                <p:cNvSpPr>
                  <a:spLocks noChangeArrowheads="1"/>
                </p:cNvSpPr>
                <p:nvPr/>
              </p:nvSpPr>
              <p:spPr bwMode="auto">
                <a:xfrm>
                  <a:off x="7944" y="6213"/>
                  <a:ext cx="144" cy="144"/>
                </a:xfrm>
                <a:prstGeom prst="ellipse">
                  <a:avLst/>
                </a:prstGeom>
                <a:solidFill>
                  <a:srgbClr val="000000"/>
                </a:solidFill>
                <a:ln w="9525">
                  <a:solidFill>
                    <a:srgbClr val="000000"/>
                  </a:solidFill>
                  <a:round/>
                  <a:headEnd/>
                  <a:tailEnd/>
                </a:ln>
              </p:spPr>
              <p:txBody>
                <a:bodyPr/>
                <a:lstStyle/>
                <a:p>
                  <a:endParaRPr lang="es-CL"/>
                </a:p>
              </p:txBody>
            </p:sp>
            <p:sp>
              <p:nvSpPr>
                <p:cNvPr id="543" name="Oval 130">
                  <a:extLst>
                    <a:ext uri="{FF2B5EF4-FFF2-40B4-BE49-F238E27FC236}">
                      <a16:creationId xmlns:a16="http://schemas.microsoft.com/office/drawing/2014/main" id="{76429ED2-0CFD-4150-8C51-B63C5928168C}"/>
                    </a:ext>
                  </a:extLst>
                </p:cNvPr>
                <p:cNvSpPr>
                  <a:spLocks noChangeArrowheads="1"/>
                </p:cNvSpPr>
                <p:nvPr/>
              </p:nvSpPr>
              <p:spPr bwMode="auto">
                <a:xfrm>
                  <a:off x="7575" y="6855"/>
                  <a:ext cx="144" cy="144"/>
                </a:xfrm>
                <a:prstGeom prst="ellipse">
                  <a:avLst/>
                </a:prstGeom>
                <a:solidFill>
                  <a:srgbClr val="000000"/>
                </a:solidFill>
                <a:ln w="9525">
                  <a:solidFill>
                    <a:srgbClr val="000000"/>
                  </a:solidFill>
                  <a:round/>
                  <a:headEnd/>
                  <a:tailEnd/>
                </a:ln>
              </p:spPr>
              <p:txBody>
                <a:bodyPr/>
                <a:lstStyle/>
                <a:p>
                  <a:endParaRPr lang="es-CL"/>
                </a:p>
              </p:txBody>
            </p:sp>
            <p:sp>
              <p:nvSpPr>
                <p:cNvPr id="544" name="Oval 131">
                  <a:extLst>
                    <a:ext uri="{FF2B5EF4-FFF2-40B4-BE49-F238E27FC236}">
                      <a16:creationId xmlns:a16="http://schemas.microsoft.com/office/drawing/2014/main" id="{4590714B-CD6B-4063-8021-BEF814CA20DA}"/>
                    </a:ext>
                  </a:extLst>
                </p:cNvPr>
                <p:cNvSpPr>
                  <a:spLocks noChangeArrowheads="1"/>
                </p:cNvSpPr>
                <p:nvPr/>
              </p:nvSpPr>
              <p:spPr bwMode="auto">
                <a:xfrm>
                  <a:off x="7047" y="7362"/>
                  <a:ext cx="144" cy="144"/>
                </a:xfrm>
                <a:prstGeom prst="ellipse">
                  <a:avLst/>
                </a:prstGeom>
                <a:solidFill>
                  <a:srgbClr val="000000"/>
                </a:solidFill>
                <a:ln w="9525">
                  <a:solidFill>
                    <a:srgbClr val="000000"/>
                  </a:solidFill>
                  <a:round/>
                  <a:headEnd/>
                  <a:tailEnd/>
                </a:ln>
              </p:spPr>
              <p:txBody>
                <a:bodyPr/>
                <a:lstStyle/>
                <a:p>
                  <a:endParaRPr lang="es-CL"/>
                </a:p>
              </p:txBody>
            </p:sp>
            <p:sp>
              <p:nvSpPr>
                <p:cNvPr id="545" name="Oval 132">
                  <a:extLst>
                    <a:ext uri="{FF2B5EF4-FFF2-40B4-BE49-F238E27FC236}">
                      <a16:creationId xmlns:a16="http://schemas.microsoft.com/office/drawing/2014/main" id="{535F8189-F891-46AC-995E-8E05C1B6848A}"/>
                    </a:ext>
                  </a:extLst>
                </p:cNvPr>
                <p:cNvSpPr>
                  <a:spLocks noChangeArrowheads="1"/>
                </p:cNvSpPr>
                <p:nvPr/>
              </p:nvSpPr>
              <p:spPr bwMode="auto">
                <a:xfrm>
                  <a:off x="4704" y="7713"/>
                  <a:ext cx="144" cy="144"/>
                </a:xfrm>
                <a:prstGeom prst="ellipse">
                  <a:avLst/>
                </a:prstGeom>
                <a:solidFill>
                  <a:srgbClr val="000000"/>
                </a:solidFill>
                <a:ln w="9525">
                  <a:solidFill>
                    <a:srgbClr val="000000"/>
                  </a:solidFill>
                  <a:round/>
                  <a:headEnd/>
                  <a:tailEnd/>
                </a:ln>
              </p:spPr>
              <p:txBody>
                <a:bodyPr/>
                <a:lstStyle/>
                <a:p>
                  <a:endParaRPr lang="es-CL"/>
                </a:p>
              </p:txBody>
            </p:sp>
            <p:sp>
              <p:nvSpPr>
                <p:cNvPr id="546" name="Oval 133">
                  <a:extLst>
                    <a:ext uri="{FF2B5EF4-FFF2-40B4-BE49-F238E27FC236}">
                      <a16:creationId xmlns:a16="http://schemas.microsoft.com/office/drawing/2014/main" id="{17AB9597-9F48-470C-B048-3152E3B3D75C}"/>
                    </a:ext>
                  </a:extLst>
                </p:cNvPr>
                <p:cNvSpPr>
                  <a:spLocks noChangeArrowheads="1"/>
                </p:cNvSpPr>
                <p:nvPr/>
              </p:nvSpPr>
              <p:spPr bwMode="auto">
                <a:xfrm>
                  <a:off x="5655" y="7845"/>
                  <a:ext cx="144" cy="144"/>
                </a:xfrm>
                <a:prstGeom prst="ellipse">
                  <a:avLst/>
                </a:prstGeom>
                <a:solidFill>
                  <a:srgbClr val="000000"/>
                </a:solidFill>
                <a:ln w="9525">
                  <a:solidFill>
                    <a:srgbClr val="000000"/>
                  </a:solidFill>
                  <a:round/>
                  <a:headEnd/>
                  <a:tailEnd/>
                </a:ln>
              </p:spPr>
              <p:txBody>
                <a:bodyPr/>
                <a:lstStyle/>
                <a:p>
                  <a:endParaRPr lang="es-CL"/>
                </a:p>
              </p:txBody>
            </p:sp>
            <p:sp>
              <p:nvSpPr>
                <p:cNvPr id="547" name="WordArt 134">
                  <a:extLst>
                    <a:ext uri="{FF2B5EF4-FFF2-40B4-BE49-F238E27FC236}">
                      <a16:creationId xmlns:a16="http://schemas.microsoft.com/office/drawing/2014/main" id="{FB958CB5-C929-4102-9A4C-3681B218A813}"/>
                    </a:ext>
                  </a:extLst>
                </p:cNvPr>
                <p:cNvSpPr>
                  <a:spLocks noChangeArrowheads="1" noChangeShapeType="1" noTextEdit="1"/>
                </p:cNvSpPr>
                <p:nvPr/>
              </p:nvSpPr>
              <p:spPr bwMode="auto">
                <a:xfrm>
                  <a:off x="4176" y="7920"/>
                  <a:ext cx="67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1,5 V</a:t>
                  </a:r>
                </a:p>
              </p:txBody>
            </p:sp>
            <p:sp>
              <p:nvSpPr>
                <p:cNvPr id="548" name="WordArt 135">
                  <a:extLst>
                    <a:ext uri="{FF2B5EF4-FFF2-40B4-BE49-F238E27FC236}">
                      <a16:creationId xmlns:a16="http://schemas.microsoft.com/office/drawing/2014/main" id="{D927074F-D3B4-4CCE-AD67-21C2515C662B}"/>
                    </a:ext>
                  </a:extLst>
                </p:cNvPr>
                <p:cNvSpPr>
                  <a:spLocks noChangeArrowheads="1" noChangeShapeType="1" noTextEdit="1"/>
                </p:cNvSpPr>
                <p:nvPr/>
              </p:nvSpPr>
              <p:spPr bwMode="auto">
                <a:xfrm>
                  <a:off x="5760" y="8064"/>
                  <a:ext cx="43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9 V</a:t>
                  </a:r>
                </a:p>
              </p:txBody>
            </p:sp>
            <p:grpSp>
              <p:nvGrpSpPr>
                <p:cNvPr id="549" name="Group 136">
                  <a:extLst>
                    <a:ext uri="{FF2B5EF4-FFF2-40B4-BE49-F238E27FC236}">
                      <a16:creationId xmlns:a16="http://schemas.microsoft.com/office/drawing/2014/main" id="{956F0571-D1FD-437B-81A4-8EABFC9A4D56}"/>
                    </a:ext>
                  </a:extLst>
                </p:cNvPr>
                <p:cNvGrpSpPr>
                  <a:grpSpLocks/>
                </p:cNvGrpSpPr>
                <p:nvPr/>
              </p:nvGrpSpPr>
              <p:grpSpPr bwMode="auto">
                <a:xfrm>
                  <a:off x="4608" y="8928"/>
                  <a:ext cx="1152" cy="720"/>
                  <a:chOff x="2016" y="8928"/>
                  <a:chExt cx="1152" cy="720"/>
                </a:xfrm>
              </p:grpSpPr>
              <p:sp>
                <p:nvSpPr>
                  <p:cNvPr id="556" name="Rectangle 137">
                    <a:extLst>
                      <a:ext uri="{FF2B5EF4-FFF2-40B4-BE49-F238E27FC236}">
                        <a16:creationId xmlns:a16="http://schemas.microsoft.com/office/drawing/2014/main" id="{B70DB9FC-05E6-425D-9806-2BB5FA574039}"/>
                      </a:ext>
                    </a:extLst>
                  </p:cNvPr>
                  <p:cNvSpPr>
                    <a:spLocks noChangeArrowheads="1"/>
                  </p:cNvSpPr>
                  <p:nvPr/>
                </p:nvSpPr>
                <p:spPr bwMode="auto">
                  <a:xfrm>
                    <a:off x="2016" y="8928"/>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557" name="WordArt 138">
                    <a:extLst>
                      <a:ext uri="{FF2B5EF4-FFF2-40B4-BE49-F238E27FC236}">
                        <a16:creationId xmlns:a16="http://schemas.microsoft.com/office/drawing/2014/main" id="{89CDCE31-8B2F-4806-B587-1CD453FD3989}"/>
                      </a:ext>
                    </a:extLst>
                  </p:cNvPr>
                  <p:cNvSpPr>
                    <a:spLocks noChangeArrowheads="1" noChangeShapeType="1" noTextEdit="1"/>
                  </p:cNvSpPr>
                  <p:nvPr/>
                </p:nvSpPr>
                <p:spPr bwMode="auto">
                  <a:xfrm>
                    <a:off x="2160" y="9072"/>
                    <a:ext cx="885" cy="40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BATT</a:t>
                    </a:r>
                  </a:p>
                </p:txBody>
              </p:sp>
            </p:grpSp>
            <p:sp>
              <p:nvSpPr>
                <p:cNvPr id="550" name="WordArt 139">
                  <a:extLst>
                    <a:ext uri="{FF2B5EF4-FFF2-40B4-BE49-F238E27FC236}">
                      <a16:creationId xmlns:a16="http://schemas.microsoft.com/office/drawing/2014/main" id="{DD2E8A06-BCE2-4896-B313-8D38AFA83D69}"/>
                    </a:ext>
                  </a:extLst>
                </p:cNvPr>
                <p:cNvSpPr>
                  <a:spLocks noChangeArrowheads="1" noChangeShapeType="1" noTextEdit="1"/>
                </p:cNvSpPr>
                <p:nvPr/>
              </p:nvSpPr>
              <p:spPr bwMode="auto">
                <a:xfrm>
                  <a:off x="8352" y="6192"/>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551" name="WordArt 140">
                  <a:extLst>
                    <a:ext uri="{FF2B5EF4-FFF2-40B4-BE49-F238E27FC236}">
                      <a16:creationId xmlns:a16="http://schemas.microsoft.com/office/drawing/2014/main" id="{2397A36C-1297-44C3-B2A8-FA1CE989E020}"/>
                    </a:ext>
                  </a:extLst>
                </p:cNvPr>
                <p:cNvSpPr>
                  <a:spLocks noChangeArrowheads="1" noChangeShapeType="1" noTextEdit="1"/>
                </p:cNvSpPr>
                <p:nvPr/>
              </p:nvSpPr>
              <p:spPr bwMode="auto">
                <a:xfrm>
                  <a:off x="7920" y="6768"/>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552" name="WordArt 141">
                  <a:extLst>
                    <a:ext uri="{FF2B5EF4-FFF2-40B4-BE49-F238E27FC236}">
                      <a16:creationId xmlns:a16="http://schemas.microsoft.com/office/drawing/2014/main" id="{555372F3-E37F-4557-8C7A-28A3C514E0C5}"/>
                    </a:ext>
                  </a:extLst>
                </p:cNvPr>
                <p:cNvSpPr>
                  <a:spLocks noChangeArrowheads="1" noChangeShapeType="1" noTextEdit="1"/>
                </p:cNvSpPr>
                <p:nvPr/>
              </p:nvSpPr>
              <p:spPr bwMode="auto">
                <a:xfrm>
                  <a:off x="7056" y="7632"/>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553" name="Group 142">
                  <a:extLst>
                    <a:ext uri="{FF2B5EF4-FFF2-40B4-BE49-F238E27FC236}">
                      <a16:creationId xmlns:a16="http://schemas.microsoft.com/office/drawing/2014/main" id="{C73544B6-AC38-4813-AEC0-2AEDAF8431A4}"/>
                    </a:ext>
                  </a:extLst>
                </p:cNvPr>
                <p:cNvGrpSpPr>
                  <a:grpSpLocks/>
                </p:cNvGrpSpPr>
                <p:nvPr/>
              </p:nvGrpSpPr>
              <p:grpSpPr bwMode="auto">
                <a:xfrm>
                  <a:off x="8784" y="7056"/>
                  <a:ext cx="1296" cy="1134"/>
                  <a:chOff x="8784" y="7056"/>
                  <a:chExt cx="1296" cy="1134"/>
                </a:xfrm>
              </p:grpSpPr>
              <p:sp>
                <p:nvSpPr>
                  <p:cNvPr id="554" name="Rectangle 143">
                    <a:extLst>
                      <a:ext uri="{FF2B5EF4-FFF2-40B4-BE49-F238E27FC236}">
                        <a16:creationId xmlns:a16="http://schemas.microsoft.com/office/drawing/2014/main" id="{F3057A43-F644-4DA8-ADBF-29C45F0CA071}"/>
                      </a:ext>
                    </a:extLst>
                  </p:cNvPr>
                  <p:cNvSpPr>
                    <a:spLocks noChangeArrowheads="1"/>
                  </p:cNvSpPr>
                  <p:nvPr/>
                </p:nvSpPr>
                <p:spPr bwMode="auto">
                  <a:xfrm>
                    <a:off x="8784" y="7056"/>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555" name="WordArt 144">
                    <a:extLst>
                      <a:ext uri="{FF2B5EF4-FFF2-40B4-BE49-F238E27FC236}">
                        <a16:creationId xmlns:a16="http://schemas.microsoft.com/office/drawing/2014/main" id="{DF10382E-2BF6-4404-98D6-15FC74E2519F}"/>
                      </a:ext>
                    </a:extLst>
                  </p:cNvPr>
                  <p:cNvSpPr>
                    <a:spLocks noChangeArrowheads="1" noChangeShapeType="1" noTextEdit="1"/>
                  </p:cNvSpPr>
                  <p:nvPr/>
                </p:nvSpPr>
                <p:spPr bwMode="auto">
                  <a:xfrm>
                    <a:off x="8946" y="7449"/>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AAC</a:t>
                    </a:r>
                  </a:p>
                </p:txBody>
              </p:sp>
            </p:grpSp>
          </p:grpSp>
          <p:grpSp>
            <p:nvGrpSpPr>
              <p:cNvPr id="493" name="Group 145">
                <a:extLst>
                  <a:ext uri="{FF2B5EF4-FFF2-40B4-BE49-F238E27FC236}">
                    <a16:creationId xmlns:a16="http://schemas.microsoft.com/office/drawing/2014/main" id="{891FFF60-B167-4132-9B90-D909F39D145C}"/>
                  </a:ext>
                </a:extLst>
              </p:cNvPr>
              <p:cNvGrpSpPr>
                <a:grpSpLocks/>
              </p:cNvGrpSpPr>
              <p:nvPr/>
            </p:nvGrpSpPr>
            <p:grpSpPr bwMode="auto">
              <a:xfrm rot="18865928">
                <a:off x="4393" y="2404"/>
                <a:ext cx="507" cy="505"/>
                <a:chOff x="6192" y="10512"/>
                <a:chExt cx="4762" cy="4762"/>
              </a:xfrm>
            </p:grpSpPr>
            <p:sp>
              <p:nvSpPr>
                <p:cNvPr id="494" name="Oval 146">
                  <a:extLst>
                    <a:ext uri="{FF2B5EF4-FFF2-40B4-BE49-F238E27FC236}">
                      <a16:creationId xmlns:a16="http://schemas.microsoft.com/office/drawing/2014/main" id="{3B55B236-E43A-490A-ACA6-32BAF3086B89}"/>
                    </a:ext>
                  </a:extLst>
                </p:cNvPr>
                <p:cNvSpPr>
                  <a:spLocks noChangeArrowheads="1"/>
                </p:cNvSpPr>
                <p:nvPr/>
              </p:nvSpPr>
              <p:spPr bwMode="auto">
                <a:xfrm rot="274276">
                  <a:off x="6192" y="10512"/>
                  <a:ext cx="4762" cy="4762"/>
                </a:xfrm>
                <a:prstGeom prst="ellipse">
                  <a:avLst/>
                </a:prstGeom>
                <a:solidFill>
                  <a:srgbClr val="FFFF00"/>
                </a:solidFill>
                <a:ln w="9525">
                  <a:solidFill>
                    <a:srgbClr val="000000"/>
                  </a:solidFill>
                  <a:round/>
                  <a:headEnd/>
                  <a:tailEnd/>
                </a:ln>
              </p:spPr>
              <p:txBody>
                <a:bodyPr/>
                <a:lstStyle/>
                <a:p>
                  <a:endParaRPr lang="es-CL"/>
                </a:p>
              </p:txBody>
            </p:sp>
            <p:sp>
              <p:nvSpPr>
                <p:cNvPr id="495" name="Oval 147">
                  <a:extLst>
                    <a:ext uri="{FF2B5EF4-FFF2-40B4-BE49-F238E27FC236}">
                      <a16:creationId xmlns:a16="http://schemas.microsoft.com/office/drawing/2014/main" id="{BF139FC6-5111-4B8C-9C3F-C538E7BE889F}"/>
                    </a:ext>
                  </a:extLst>
                </p:cNvPr>
                <p:cNvSpPr>
                  <a:spLocks noChangeArrowheads="1"/>
                </p:cNvSpPr>
                <p:nvPr/>
              </p:nvSpPr>
              <p:spPr bwMode="auto">
                <a:xfrm rot="274276">
                  <a:off x="6375" y="10695"/>
                  <a:ext cx="4396" cy="4396"/>
                </a:xfrm>
                <a:prstGeom prst="ellipse">
                  <a:avLst/>
                </a:prstGeom>
                <a:solidFill>
                  <a:srgbClr val="FFFF00"/>
                </a:solidFill>
                <a:ln w="9525">
                  <a:solidFill>
                    <a:srgbClr val="000000"/>
                  </a:solidFill>
                  <a:round/>
                  <a:headEnd/>
                  <a:tailEnd/>
                </a:ln>
              </p:spPr>
              <p:txBody>
                <a:bodyPr/>
                <a:lstStyle/>
                <a:p>
                  <a:endParaRPr lang="es-CL"/>
                </a:p>
              </p:txBody>
            </p:sp>
            <p:sp>
              <p:nvSpPr>
                <p:cNvPr id="496" name="Oval 148">
                  <a:extLst>
                    <a:ext uri="{FF2B5EF4-FFF2-40B4-BE49-F238E27FC236}">
                      <a16:creationId xmlns:a16="http://schemas.microsoft.com/office/drawing/2014/main" id="{80E48170-6776-4276-9909-E4CF66F89E45}"/>
                    </a:ext>
                  </a:extLst>
                </p:cNvPr>
                <p:cNvSpPr>
                  <a:spLocks noChangeArrowheads="1"/>
                </p:cNvSpPr>
                <p:nvPr/>
              </p:nvSpPr>
              <p:spPr bwMode="auto">
                <a:xfrm rot="274276">
                  <a:off x="6559" y="10879"/>
                  <a:ext cx="4028" cy="4028"/>
                </a:xfrm>
                <a:prstGeom prst="ellipse">
                  <a:avLst/>
                </a:prstGeom>
                <a:solidFill>
                  <a:srgbClr val="FFFF00"/>
                </a:solidFill>
                <a:ln w="9525">
                  <a:solidFill>
                    <a:srgbClr val="000000"/>
                  </a:solidFill>
                  <a:round/>
                  <a:headEnd/>
                  <a:tailEnd/>
                </a:ln>
              </p:spPr>
              <p:txBody>
                <a:bodyPr/>
                <a:lstStyle/>
                <a:p>
                  <a:endParaRPr lang="es-CL"/>
                </a:p>
              </p:txBody>
            </p:sp>
            <p:sp>
              <p:nvSpPr>
                <p:cNvPr id="497" name="AutoShape 149">
                  <a:extLst>
                    <a:ext uri="{FF2B5EF4-FFF2-40B4-BE49-F238E27FC236}">
                      <a16:creationId xmlns:a16="http://schemas.microsoft.com/office/drawing/2014/main" id="{3CEBB259-810D-4C0E-A81B-ABE9D24864FD}"/>
                    </a:ext>
                  </a:extLst>
                </p:cNvPr>
                <p:cNvSpPr>
                  <a:spLocks noChangeArrowheads="1"/>
                </p:cNvSpPr>
                <p:nvPr/>
              </p:nvSpPr>
              <p:spPr bwMode="auto">
                <a:xfrm rot="274276">
                  <a:off x="8206" y="10512"/>
                  <a:ext cx="734" cy="4762"/>
                </a:xfrm>
                <a:prstGeom prst="flowChartTerminator">
                  <a:avLst/>
                </a:prstGeom>
                <a:solidFill>
                  <a:srgbClr val="FFFF00"/>
                </a:solidFill>
                <a:ln w="38100">
                  <a:solidFill>
                    <a:srgbClr val="000000"/>
                  </a:solidFill>
                  <a:miter lim="800000"/>
                  <a:headEnd/>
                  <a:tailEnd/>
                </a:ln>
              </p:spPr>
              <p:txBody>
                <a:bodyPr/>
                <a:lstStyle/>
                <a:p>
                  <a:endParaRPr lang="es-CL"/>
                </a:p>
              </p:txBody>
            </p:sp>
            <p:sp>
              <p:nvSpPr>
                <p:cNvPr id="498" name="AutoShape 150">
                  <a:extLst>
                    <a:ext uri="{FF2B5EF4-FFF2-40B4-BE49-F238E27FC236}">
                      <a16:creationId xmlns:a16="http://schemas.microsoft.com/office/drawing/2014/main" id="{0A317A00-BC89-4C07-B41E-519E02D12372}"/>
                    </a:ext>
                  </a:extLst>
                </p:cNvPr>
                <p:cNvSpPr>
                  <a:spLocks noChangeArrowheads="1"/>
                </p:cNvSpPr>
                <p:nvPr/>
              </p:nvSpPr>
              <p:spPr bwMode="auto">
                <a:xfrm rot="274276">
                  <a:off x="8550" y="10518"/>
                  <a:ext cx="366" cy="733"/>
                </a:xfrm>
                <a:prstGeom prst="triangle">
                  <a:avLst>
                    <a:gd name="adj" fmla="val 50000"/>
                  </a:avLst>
                </a:prstGeom>
                <a:solidFill>
                  <a:srgbClr val="000000"/>
                </a:solidFill>
                <a:ln w="9525">
                  <a:solidFill>
                    <a:srgbClr val="000000"/>
                  </a:solidFill>
                  <a:miter lim="800000"/>
                  <a:headEnd/>
                  <a:tailEnd/>
                </a:ln>
              </p:spPr>
              <p:txBody>
                <a:bodyPr/>
                <a:lstStyle/>
                <a:p>
                  <a:endParaRPr lang="es-CL"/>
                </a:p>
              </p:txBody>
            </p:sp>
          </p:grpSp>
        </p:grpSp>
      </p:grpSp>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4"/>
          <a:stretch>
            <a:fillRect/>
          </a:stretch>
        </p:blipFill>
        <p:spPr>
          <a:xfrm>
            <a:off x="124619" y="44624"/>
            <a:ext cx="1135013" cy="1135013"/>
          </a:xfrm>
          <a:prstGeom prst="rect">
            <a:avLst/>
          </a:prstGeom>
        </p:spPr>
      </p:pic>
      <p:sp>
        <p:nvSpPr>
          <p:cNvPr id="2" name="Rectángulo 1">
            <a:extLst>
              <a:ext uri="{FF2B5EF4-FFF2-40B4-BE49-F238E27FC236}">
                <a16:creationId xmlns:a16="http://schemas.microsoft.com/office/drawing/2014/main" id="{D3655D2F-108B-4037-971B-57723F9078DD}"/>
              </a:ext>
            </a:extLst>
          </p:cNvPr>
          <p:cNvSpPr/>
          <p:nvPr/>
        </p:nvSpPr>
        <p:spPr>
          <a:xfrm>
            <a:off x="838200" y="1327914"/>
            <a:ext cx="6726968" cy="369332"/>
          </a:xfrm>
          <a:prstGeom prst="rect">
            <a:avLst/>
          </a:prstGeom>
        </p:spPr>
        <p:txBody>
          <a:bodyPr wrap="square">
            <a:spAutoFit/>
          </a:bodyPr>
          <a:lstStyle/>
          <a:p>
            <a:r>
              <a:rPr lang="es-ES_tradnl" altLang="es-CL" b="1" dirty="0">
                <a:solidFill>
                  <a:srgbClr val="009900"/>
                </a:solidFill>
                <a:effectLst>
                  <a:outerShdw blurRad="38100" dist="38100" dir="2700000" algn="tl">
                    <a:srgbClr val="C0C0C0"/>
                  </a:outerShdw>
                </a:effectLst>
              </a:rPr>
              <a:t>Voltímetro</a:t>
            </a:r>
            <a:endParaRPr lang="es-CL" dirty="0"/>
          </a:p>
        </p:txBody>
      </p:sp>
      <p:sp>
        <p:nvSpPr>
          <p:cNvPr id="4" name="Rectángulo 3">
            <a:extLst>
              <a:ext uri="{FF2B5EF4-FFF2-40B4-BE49-F238E27FC236}">
                <a16:creationId xmlns:a16="http://schemas.microsoft.com/office/drawing/2014/main" id="{6BD1F1B9-132C-44FF-8E0C-0F133D25709D}"/>
              </a:ext>
            </a:extLst>
          </p:cNvPr>
          <p:cNvSpPr/>
          <p:nvPr/>
        </p:nvSpPr>
        <p:spPr>
          <a:xfrm>
            <a:off x="838200" y="1735922"/>
            <a:ext cx="8305800" cy="1061829"/>
          </a:xfrm>
          <a:prstGeom prst="rect">
            <a:avLst/>
          </a:prstGeom>
        </p:spPr>
        <p:txBody>
          <a:bodyPr wrap="square">
            <a:spAutoFit/>
          </a:bodyPr>
          <a:lstStyle/>
          <a:p>
            <a:pPr eaLnBrk="0" hangingPunct="0">
              <a:spcBef>
                <a:spcPct val="50000"/>
              </a:spcBef>
            </a:pPr>
            <a:r>
              <a:rPr lang="es-ES_tradnl" altLang="es-CL" b="1" u="sng" dirty="0">
                <a:solidFill>
                  <a:schemeClr val="accent2"/>
                </a:solidFill>
              </a:rPr>
              <a:t>Aplicación</a:t>
            </a:r>
            <a:r>
              <a:rPr lang="es-ES_tradnl" altLang="es-CL" b="1" dirty="0"/>
              <a:t>: La medición se realiza en </a:t>
            </a:r>
            <a:r>
              <a:rPr lang="es-ES_tradnl" altLang="es-CL" b="1" dirty="0">
                <a:solidFill>
                  <a:srgbClr val="FF0000"/>
                </a:solidFill>
              </a:rPr>
              <a:t>Paralelo</a:t>
            </a:r>
            <a:r>
              <a:rPr lang="es-ES_tradnl" altLang="es-CL" b="1" dirty="0"/>
              <a:t>. Medir la </a:t>
            </a:r>
            <a:r>
              <a:rPr lang="es-ES_tradnl" altLang="es-CL" b="1" dirty="0">
                <a:solidFill>
                  <a:srgbClr val="FF0000"/>
                </a:solidFill>
              </a:rPr>
              <a:t>tensión</a:t>
            </a:r>
            <a:r>
              <a:rPr lang="es-ES_tradnl" altLang="es-CL" b="1" dirty="0"/>
              <a:t> que llega a un elemento, así como la </a:t>
            </a:r>
            <a:r>
              <a:rPr lang="es-ES_tradnl" altLang="es-CL" b="1" dirty="0">
                <a:solidFill>
                  <a:srgbClr val="FF0000"/>
                </a:solidFill>
              </a:rPr>
              <a:t>caída de tensión</a:t>
            </a:r>
            <a:r>
              <a:rPr lang="es-ES_tradnl" altLang="es-CL" b="1" dirty="0"/>
              <a:t> que tiene un circuito eléctrico.</a:t>
            </a:r>
          </a:p>
          <a:p>
            <a:pPr eaLnBrk="0" hangingPunct="0">
              <a:spcBef>
                <a:spcPct val="50000"/>
              </a:spcBef>
            </a:pPr>
            <a:endParaRPr lang="es-ES_tradnl" altLang="es-CL" b="1" dirty="0"/>
          </a:p>
        </p:txBody>
      </p:sp>
      <p:grpSp>
        <p:nvGrpSpPr>
          <p:cNvPr id="318" name="Group 4">
            <a:extLst>
              <a:ext uri="{FF2B5EF4-FFF2-40B4-BE49-F238E27FC236}">
                <a16:creationId xmlns:a16="http://schemas.microsoft.com/office/drawing/2014/main" id="{A59B0E11-5867-485E-9F18-4A52FC11E829}"/>
              </a:ext>
            </a:extLst>
          </p:cNvPr>
          <p:cNvGrpSpPr>
            <a:grpSpLocks/>
          </p:cNvGrpSpPr>
          <p:nvPr/>
        </p:nvGrpSpPr>
        <p:grpSpPr bwMode="auto">
          <a:xfrm>
            <a:off x="840432" y="2592982"/>
            <a:ext cx="3141663" cy="3716338"/>
            <a:chOff x="318" y="816"/>
            <a:chExt cx="2555" cy="3022"/>
          </a:xfrm>
        </p:grpSpPr>
        <p:pic>
          <p:nvPicPr>
            <p:cNvPr id="319" name="Picture 5" descr="BATERIA">
              <a:extLst>
                <a:ext uri="{FF2B5EF4-FFF2-40B4-BE49-F238E27FC236}">
                  <a16:creationId xmlns:a16="http://schemas.microsoft.com/office/drawing/2014/main" id="{3A047418-1CB2-4EB7-978E-C5654B848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2381"/>
              <a:ext cx="1536" cy="1457"/>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6" descr="LAMPARA">
              <a:extLst>
                <a:ext uri="{FF2B5EF4-FFF2-40B4-BE49-F238E27FC236}">
                  <a16:creationId xmlns:a16="http://schemas.microsoft.com/office/drawing/2014/main" id="{39044372-600B-477C-BFF5-72112EDA9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816"/>
              <a:ext cx="521" cy="1018"/>
            </a:xfrm>
            <a:prstGeom prst="rect">
              <a:avLst/>
            </a:prstGeom>
            <a:noFill/>
            <a:extLst>
              <a:ext uri="{909E8E84-426E-40DD-AFC4-6F175D3DCCD1}">
                <a14:hiddenFill xmlns:a14="http://schemas.microsoft.com/office/drawing/2010/main">
                  <a:solidFill>
                    <a:srgbClr val="FFFFFF"/>
                  </a:solidFill>
                </a14:hiddenFill>
              </a:ext>
            </a:extLst>
          </p:spPr>
        </p:pic>
        <p:grpSp>
          <p:nvGrpSpPr>
            <p:cNvPr id="321" name="Group 7">
              <a:extLst>
                <a:ext uri="{FF2B5EF4-FFF2-40B4-BE49-F238E27FC236}">
                  <a16:creationId xmlns:a16="http://schemas.microsoft.com/office/drawing/2014/main" id="{746116B6-23B2-4763-B9DC-228044C56428}"/>
                </a:ext>
              </a:extLst>
            </p:cNvPr>
            <p:cNvGrpSpPr>
              <a:grpSpLocks/>
            </p:cNvGrpSpPr>
            <p:nvPr/>
          </p:nvGrpSpPr>
          <p:grpSpPr bwMode="auto">
            <a:xfrm>
              <a:off x="318" y="3168"/>
              <a:ext cx="528" cy="288"/>
              <a:chOff x="3024" y="2880"/>
              <a:chExt cx="528" cy="288"/>
            </a:xfrm>
          </p:grpSpPr>
          <p:sp>
            <p:nvSpPr>
              <p:cNvPr id="335" name="Line 8">
                <a:extLst>
                  <a:ext uri="{FF2B5EF4-FFF2-40B4-BE49-F238E27FC236}">
                    <a16:creationId xmlns:a16="http://schemas.microsoft.com/office/drawing/2014/main" id="{4CE1B516-CE6E-41AE-9A71-19CFC24C38CE}"/>
                  </a:ext>
                </a:extLst>
              </p:cNvPr>
              <p:cNvSpPr>
                <a:spLocks noChangeShapeType="1"/>
              </p:cNvSpPr>
              <p:nvPr/>
            </p:nvSpPr>
            <p:spPr bwMode="auto">
              <a:xfrm>
                <a:off x="3024" y="288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6" name="Line 9">
                <a:extLst>
                  <a:ext uri="{FF2B5EF4-FFF2-40B4-BE49-F238E27FC236}">
                    <a16:creationId xmlns:a16="http://schemas.microsoft.com/office/drawing/2014/main" id="{D11DFD6A-88C5-406A-A8C7-983C618B1E04}"/>
                  </a:ext>
                </a:extLst>
              </p:cNvPr>
              <p:cNvSpPr>
                <a:spLocks noChangeShapeType="1"/>
              </p:cNvSpPr>
              <p:nvPr/>
            </p:nvSpPr>
            <p:spPr bwMode="auto">
              <a:xfrm>
                <a:off x="3120" y="29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7" name="Line 10">
                <a:extLst>
                  <a:ext uri="{FF2B5EF4-FFF2-40B4-BE49-F238E27FC236}">
                    <a16:creationId xmlns:a16="http://schemas.microsoft.com/office/drawing/2014/main" id="{7EBC1B88-7AED-4F75-9076-24556C33912F}"/>
                  </a:ext>
                </a:extLst>
              </p:cNvPr>
              <p:cNvSpPr>
                <a:spLocks noChangeShapeType="1"/>
              </p:cNvSpPr>
              <p:nvPr/>
            </p:nvSpPr>
            <p:spPr bwMode="auto">
              <a:xfrm>
                <a:off x="3192" y="307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8" name="Line 11">
                <a:extLst>
                  <a:ext uri="{FF2B5EF4-FFF2-40B4-BE49-F238E27FC236}">
                    <a16:creationId xmlns:a16="http://schemas.microsoft.com/office/drawing/2014/main" id="{1CC5D37A-54BE-4627-B8DE-E8A36C83E538}"/>
                  </a:ext>
                </a:extLst>
              </p:cNvPr>
              <p:cNvSpPr>
                <a:spLocks noChangeShapeType="1"/>
              </p:cNvSpPr>
              <p:nvPr/>
            </p:nvSpPr>
            <p:spPr bwMode="auto">
              <a:xfrm flipV="1">
                <a:off x="3240" y="316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22" name="Group 12">
              <a:extLst>
                <a:ext uri="{FF2B5EF4-FFF2-40B4-BE49-F238E27FC236}">
                  <a16:creationId xmlns:a16="http://schemas.microsoft.com/office/drawing/2014/main" id="{67C1C61D-66BB-4611-AC24-5CC2A1CB0FE2}"/>
                </a:ext>
              </a:extLst>
            </p:cNvPr>
            <p:cNvGrpSpPr>
              <a:grpSpLocks/>
            </p:cNvGrpSpPr>
            <p:nvPr/>
          </p:nvGrpSpPr>
          <p:grpSpPr bwMode="auto">
            <a:xfrm rot="5400000">
              <a:off x="600" y="1512"/>
              <a:ext cx="528" cy="288"/>
              <a:chOff x="3024" y="2880"/>
              <a:chExt cx="528" cy="288"/>
            </a:xfrm>
          </p:grpSpPr>
          <p:sp>
            <p:nvSpPr>
              <p:cNvPr id="331" name="Line 13">
                <a:extLst>
                  <a:ext uri="{FF2B5EF4-FFF2-40B4-BE49-F238E27FC236}">
                    <a16:creationId xmlns:a16="http://schemas.microsoft.com/office/drawing/2014/main" id="{A9177844-A10A-49E6-B562-99A33831EBFE}"/>
                  </a:ext>
                </a:extLst>
              </p:cNvPr>
              <p:cNvSpPr>
                <a:spLocks noChangeShapeType="1"/>
              </p:cNvSpPr>
              <p:nvPr/>
            </p:nvSpPr>
            <p:spPr bwMode="auto">
              <a:xfrm>
                <a:off x="3024" y="288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2" name="Line 14">
                <a:extLst>
                  <a:ext uri="{FF2B5EF4-FFF2-40B4-BE49-F238E27FC236}">
                    <a16:creationId xmlns:a16="http://schemas.microsoft.com/office/drawing/2014/main" id="{9747113D-E24A-4211-9601-1BAA211063DA}"/>
                  </a:ext>
                </a:extLst>
              </p:cNvPr>
              <p:cNvSpPr>
                <a:spLocks noChangeShapeType="1"/>
              </p:cNvSpPr>
              <p:nvPr/>
            </p:nvSpPr>
            <p:spPr bwMode="auto">
              <a:xfrm>
                <a:off x="3120" y="29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3" name="Line 15">
                <a:extLst>
                  <a:ext uri="{FF2B5EF4-FFF2-40B4-BE49-F238E27FC236}">
                    <a16:creationId xmlns:a16="http://schemas.microsoft.com/office/drawing/2014/main" id="{A0B108E4-0B72-49FD-979B-F87220EA1674}"/>
                  </a:ext>
                </a:extLst>
              </p:cNvPr>
              <p:cNvSpPr>
                <a:spLocks noChangeShapeType="1"/>
              </p:cNvSpPr>
              <p:nvPr/>
            </p:nvSpPr>
            <p:spPr bwMode="auto">
              <a:xfrm>
                <a:off x="3192" y="307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4" name="Line 16">
                <a:extLst>
                  <a:ext uri="{FF2B5EF4-FFF2-40B4-BE49-F238E27FC236}">
                    <a16:creationId xmlns:a16="http://schemas.microsoft.com/office/drawing/2014/main" id="{04A80369-5D59-44EB-AC48-84D7071D5C17}"/>
                  </a:ext>
                </a:extLst>
              </p:cNvPr>
              <p:cNvSpPr>
                <a:spLocks noChangeShapeType="1"/>
              </p:cNvSpPr>
              <p:nvPr/>
            </p:nvSpPr>
            <p:spPr bwMode="auto">
              <a:xfrm flipV="1">
                <a:off x="3240" y="316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23" name="Group 17">
              <a:extLst>
                <a:ext uri="{FF2B5EF4-FFF2-40B4-BE49-F238E27FC236}">
                  <a16:creationId xmlns:a16="http://schemas.microsoft.com/office/drawing/2014/main" id="{C916FF2D-72B7-44E8-8E30-5513B52469E2}"/>
                </a:ext>
              </a:extLst>
            </p:cNvPr>
            <p:cNvGrpSpPr>
              <a:grpSpLocks/>
            </p:cNvGrpSpPr>
            <p:nvPr/>
          </p:nvGrpSpPr>
          <p:grpSpPr bwMode="auto">
            <a:xfrm>
              <a:off x="576" y="2256"/>
              <a:ext cx="1104" cy="912"/>
              <a:chOff x="576" y="2256"/>
              <a:chExt cx="1104" cy="912"/>
            </a:xfrm>
          </p:grpSpPr>
          <p:sp>
            <p:nvSpPr>
              <p:cNvPr id="328" name="Line 18">
                <a:extLst>
                  <a:ext uri="{FF2B5EF4-FFF2-40B4-BE49-F238E27FC236}">
                    <a16:creationId xmlns:a16="http://schemas.microsoft.com/office/drawing/2014/main" id="{2150C2FF-FDDD-47EB-AC25-C6C23E886864}"/>
                  </a:ext>
                </a:extLst>
              </p:cNvPr>
              <p:cNvSpPr>
                <a:spLocks noChangeShapeType="1"/>
              </p:cNvSpPr>
              <p:nvPr/>
            </p:nvSpPr>
            <p:spPr bwMode="auto">
              <a:xfrm flipV="1">
                <a:off x="1680" y="2256"/>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29" name="Line 19">
                <a:extLst>
                  <a:ext uri="{FF2B5EF4-FFF2-40B4-BE49-F238E27FC236}">
                    <a16:creationId xmlns:a16="http://schemas.microsoft.com/office/drawing/2014/main" id="{B2C7FAE2-F074-4F86-BE4E-365EE6836C0E}"/>
                  </a:ext>
                </a:extLst>
              </p:cNvPr>
              <p:cNvSpPr>
                <a:spLocks noChangeShapeType="1"/>
              </p:cNvSpPr>
              <p:nvPr/>
            </p:nvSpPr>
            <p:spPr bwMode="auto">
              <a:xfrm flipH="1">
                <a:off x="576" y="2256"/>
                <a:ext cx="11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0" name="Line 20">
                <a:extLst>
                  <a:ext uri="{FF2B5EF4-FFF2-40B4-BE49-F238E27FC236}">
                    <a16:creationId xmlns:a16="http://schemas.microsoft.com/office/drawing/2014/main" id="{7614E309-4260-4429-909F-B60DDF21EE34}"/>
                  </a:ext>
                </a:extLst>
              </p:cNvPr>
              <p:cNvSpPr>
                <a:spLocks noChangeShapeType="1"/>
              </p:cNvSpPr>
              <p:nvPr/>
            </p:nvSpPr>
            <p:spPr bwMode="auto">
              <a:xfrm>
                <a:off x="576" y="2256"/>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24" name="Group 21">
              <a:extLst>
                <a:ext uri="{FF2B5EF4-FFF2-40B4-BE49-F238E27FC236}">
                  <a16:creationId xmlns:a16="http://schemas.microsoft.com/office/drawing/2014/main" id="{88D89CBE-12D3-427F-BB61-999528F0ED4F}"/>
                </a:ext>
              </a:extLst>
            </p:cNvPr>
            <p:cNvGrpSpPr>
              <a:grpSpLocks/>
            </p:cNvGrpSpPr>
            <p:nvPr/>
          </p:nvGrpSpPr>
          <p:grpSpPr bwMode="auto">
            <a:xfrm>
              <a:off x="2400" y="1776"/>
              <a:ext cx="209" cy="816"/>
              <a:chOff x="2400" y="2304"/>
              <a:chExt cx="912" cy="240"/>
            </a:xfrm>
          </p:grpSpPr>
          <p:sp>
            <p:nvSpPr>
              <p:cNvPr id="326" name="Line 22">
                <a:extLst>
                  <a:ext uri="{FF2B5EF4-FFF2-40B4-BE49-F238E27FC236}">
                    <a16:creationId xmlns:a16="http://schemas.microsoft.com/office/drawing/2014/main" id="{D16D5FDB-ED58-441D-981A-1B21E16B3A28}"/>
                  </a:ext>
                </a:extLst>
              </p:cNvPr>
              <p:cNvSpPr>
                <a:spLocks noChangeShapeType="1"/>
              </p:cNvSpPr>
              <p:nvPr/>
            </p:nvSpPr>
            <p:spPr bwMode="auto">
              <a:xfrm>
                <a:off x="3312" y="2304"/>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27" name="Line 23">
                <a:extLst>
                  <a:ext uri="{FF2B5EF4-FFF2-40B4-BE49-F238E27FC236}">
                    <a16:creationId xmlns:a16="http://schemas.microsoft.com/office/drawing/2014/main" id="{A8F592FA-4B6D-4264-9D93-E19E363717F1}"/>
                  </a:ext>
                </a:extLst>
              </p:cNvPr>
              <p:cNvSpPr>
                <a:spLocks noChangeShapeType="1"/>
              </p:cNvSpPr>
              <p:nvPr/>
            </p:nvSpPr>
            <p:spPr bwMode="auto">
              <a:xfrm flipH="1">
                <a:off x="2400" y="2544"/>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325" name="Line 24">
              <a:extLst>
                <a:ext uri="{FF2B5EF4-FFF2-40B4-BE49-F238E27FC236}">
                  <a16:creationId xmlns:a16="http://schemas.microsoft.com/office/drawing/2014/main" id="{B41F7BD2-68D8-47D1-8AD9-203DDECF6C13}"/>
                </a:ext>
              </a:extLst>
            </p:cNvPr>
            <p:cNvSpPr>
              <a:spLocks noChangeShapeType="1"/>
            </p:cNvSpPr>
            <p:nvPr/>
          </p:nvSpPr>
          <p:spPr bwMode="auto">
            <a:xfrm>
              <a:off x="1008" y="1632"/>
              <a:ext cx="14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465" name="Group 152">
            <a:extLst>
              <a:ext uri="{FF2B5EF4-FFF2-40B4-BE49-F238E27FC236}">
                <a16:creationId xmlns:a16="http://schemas.microsoft.com/office/drawing/2014/main" id="{BE10397B-1DC3-4519-A40A-09A1ACB78E07}"/>
              </a:ext>
            </a:extLst>
          </p:cNvPr>
          <p:cNvGrpSpPr>
            <a:grpSpLocks/>
          </p:cNvGrpSpPr>
          <p:nvPr/>
        </p:nvGrpSpPr>
        <p:grpSpPr bwMode="auto">
          <a:xfrm>
            <a:off x="3539182" y="4124921"/>
            <a:ext cx="3541713" cy="1627188"/>
            <a:chOff x="2132" y="2357"/>
            <a:chExt cx="2231" cy="1025"/>
          </a:xfrm>
        </p:grpSpPr>
        <p:grpSp>
          <p:nvGrpSpPr>
            <p:cNvPr id="466" name="Group 153">
              <a:extLst>
                <a:ext uri="{FF2B5EF4-FFF2-40B4-BE49-F238E27FC236}">
                  <a16:creationId xmlns:a16="http://schemas.microsoft.com/office/drawing/2014/main" id="{C74B13E9-065D-4006-BB15-4CA3F83D9960}"/>
                </a:ext>
              </a:extLst>
            </p:cNvPr>
            <p:cNvGrpSpPr>
              <a:grpSpLocks/>
            </p:cNvGrpSpPr>
            <p:nvPr/>
          </p:nvGrpSpPr>
          <p:grpSpPr bwMode="auto">
            <a:xfrm rot="-2767649">
              <a:off x="2391" y="2098"/>
              <a:ext cx="135" cy="654"/>
              <a:chOff x="2784" y="1200"/>
              <a:chExt cx="288" cy="1392"/>
            </a:xfrm>
          </p:grpSpPr>
          <p:grpSp>
            <p:nvGrpSpPr>
              <p:cNvPr id="468" name="Group 154">
                <a:extLst>
                  <a:ext uri="{FF2B5EF4-FFF2-40B4-BE49-F238E27FC236}">
                    <a16:creationId xmlns:a16="http://schemas.microsoft.com/office/drawing/2014/main" id="{99DE0A5B-421F-4A55-84C8-BC335CE4DCCA}"/>
                  </a:ext>
                </a:extLst>
              </p:cNvPr>
              <p:cNvGrpSpPr>
                <a:grpSpLocks/>
              </p:cNvGrpSpPr>
              <p:nvPr/>
            </p:nvGrpSpPr>
            <p:grpSpPr bwMode="auto">
              <a:xfrm>
                <a:off x="2904" y="1200"/>
                <a:ext cx="48" cy="480"/>
                <a:chOff x="2904" y="1200"/>
                <a:chExt cx="48" cy="480"/>
              </a:xfrm>
            </p:grpSpPr>
            <p:sp>
              <p:nvSpPr>
                <p:cNvPr id="474" name="AutoShape 155">
                  <a:extLst>
                    <a:ext uri="{FF2B5EF4-FFF2-40B4-BE49-F238E27FC236}">
                      <a16:creationId xmlns:a16="http://schemas.microsoft.com/office/drawing/2014/main" id="{05B943D1-315B-4926-9099-185989BE0E0C}"/>
                    </a:ext>
                  </a:extLst>
                </p:cNvPr>
                <p:cNvSpPr>
                  <a:spLocks noChangeArrowheads="1"/>
                </p:cNvSpPr>
                <p:nvPr/>
              </p:nvSpPr>
              <p:spPr bwMode="auto">
                <a:xfrm>
                  <a:off x="2904" y="1200"/>
                  <a:ext cx="48" cy="96"/>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5" name="Rectangle 156">
                  <a:extLst>
                    <a:ext uri="{FF2B5EF4-FFF2-40B4-BE49-F238E27FC236}">
                      <a16:creationId xmlns:a16="http://schemas.microsoft.com/office/drawing/2014/main" id="{1572D7B1-331C-425D-B79D-B0CFA9DCF982}"/>
                    </a:ext>
                  </a:extLst>
                </p:cNvPr>
                <p:cNvSpPr>
                  <a:spLocks noChangeArrowheads="1"/>
                </p:cNvSpPr>
                <p:nvPr/>
              </p:nvSpPr>
              <p:spPr bwMode="auto">
                <a:xfrm>
                  <a:off x="2904" y="1296"/>
                  <a:ext cx="48" cy="38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469" name="Group 157">
                <a:extLst>
                  <a:ext uri="{FF2B5EF4-FFF2-40B4-BE49-F238E27FC236}">
                    <a16:creationId xmlns:a16="http://schemas.microsoft.com/office/drawing/2014/main" id="{1348390C-F954-4594-81C4-DA4541DAF385}"/>
                  </a:ext>
                </a:extLst>
              </p:cNvPr>
              <p:cNvGrpSpPr>
                <a:grpSpLocks/>
              </p:cNvGrpSpPr>
              <p:nvPr/>
            </p:nvGrpSpPr>
            <p:grpSpPr bwMode="auto">
              <a:xfrm>
                <a:off x="2784" y="1680"/>
                <a:ext cx="288" cy="912"/>
                <a:chOff x="2784" y="1680"/>
                <a:chExt cx="288" cy="912"/>
              </a:xfrm>
            </p:grpSpPr>
            <p:sp>
              <p:nvSpPr>
                <p:cNvPr id="470" name="AutoShape 158">
                  <a:extLst>
                    <a:ext uri="{FF2B5EF4-FFF2-40B4-BE49-F238E27FC236}">
                      <a16:creationId xmlns:a16="http://schemas.microsoft.com/office/drawing/2014/main" id="{03538666-E289-4F97-A8FD-484BF2DA1B23}"/>
                    </a:ext>
                  </a:extLst>
                </p:cNvPr>
                <p:cNvSpPr>
                  <a:spLocks noChangeArrowheads="1"/>
                </p:cNvSpPr>
                <p:nvPr/>
              </p:nvSpPr>
              <p:spPr bwMode="auto">
                <a:xfrm flipV="1">
                  <a:off x="2880" y="1680"/>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1" name="Rectangle 159">
                  <a:extLst>
                    <a:ext uri="{FF2B5EF4-FFF2-40B4-BE49-F238E27FC236}">
                      <a16:creationId xmlns:a16="http://schemas.microsoft.com/office/drawing/2014/main" id="{E7A839FB-08CF-4BF4-8363-3F3A86F6A83A}"/>
                    </a:ext>
                  </a:extLst>
                </p:cNvPr>
                <p:cNvSpPr>
                  <a:spLocks noChangeArrowheads="1"/>
                </p:cNvSpPr>
                <p:nvPr/>
              </p:nvSpPr>
              <p:spPr bwMode="auto">
                <a:xfrm>
                  <a:off x="2784" y="1824"/>
                  <a:ext cx="288"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2" name="Rectangle 160">
                  <a:extLst>
                    <a:ext uri="{FF2B5EF4-FFF2-40B4-BE49-F238E27FC236}">
                      <a16:creationId xmlns:a16="http://schemas.microsoft.com/office/drawing/2014/main" id="{22F4F1F4-A4AB-45B3-96D0-7ED2C516CAB8}"/>
                    </a:ext>
                  </a:extLst>
                </p:cNvPr>
                <p:cNvSpPr>
                  <a:spLocks noChangeArrowheads="1"/>
                </p:cNvSpPr>
                <p:nvPr/>
              </p:nvSpPr>
              <p:spPr bwMode="auto">
                <a:xfrm>
                  <a:off x="2880" y="1872"/>
                  <a:ext cx="96" cy="57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3" name="AutoShape 161">
                  <a:extLst>
                    <a:ext uri="{FF2B5EF4-FFF2-40B4-BE49-F238E27FC236}">
                      <a16:creationId xmlns:a16="http://schemas.microsoft.com/office/drawing/2014/main" id="{73F11CF3-AD1D-49B6-B240-C1A8774D5E00}"/>
                    </a:ext>
                  </a:extLst>
                </p:cNvPr>
                <p:cNvSpPr>
                  <a:spLocks noChangeArrowheads="1"/>
                </p:cNvSpPr>
                <p:nvPr/>
              </p:nvSpPr>
              <p:spPr bwMode="auto">
                <a:xfrm>
                  <a:off x="2880" y="2448"/>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cxnSp>
          <p:nvCxnSpPr>
            <p:cNvPr id="467" name="AutoShape 162">
              <a:extLst>
                <a:ext uri="{FF2B5EF4-FFF2-40B4-BE49-F238E27FC236}">
                  <a16:creationId xmlns:a16="http://schemas.microsoft.com/office/drawing/2014/main" id="{176094C2-23CE-41C0-999C-94ECA98998B9}"/>
                </a:ext>
              </a:extLst>
            </p:cNvPr>
            <p:cNvCxnSpPr>
              <a:cxnSpLocks noChangeShapeType="1"/>
              <a:stCxn id="463" idx="5"/>
              <a:endCxn id="473" idx="1"/>
            </p:cNvCxnSpPr>
            <p:nvPr/>
          </p:nvCxnSpPr>
          <p:spPr bwMode="auto">
            <a:xfrm rot="5400000" flipH="1">
              <a:off x="3163" y="2183"/>
              <a:ext cx="731" cy="1668"/>
            </a:xfrm>
            <a:prstGeom prst="curvedConnector5">
              <a:avLst>
                <a:gd name="adj1" fmla="val -19692"/>
                <a:gd name="adj2" fmla="val 51927"/>
                <a:gd name="adj3" fmla="val 119692"/>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6" name="Group 163">
            <a:extLst>
              <a:ext uri="{FF2B5EF4-FFF2-40B4-BE49-F238E27FC236}">
                <a16:creationId xmlns:a16="http://schemas.microsoft.com/office/drawing/2014/main" id="{6FBE4ABE-D4EC-4E24-BBDA-178BE4AEA420}"/>
              </a:ext>
            </a:extLst>
          </p:cNvPr>
          <p:cNvGrpSpPr>
            <a:grpSpLocks/>
          </p:cNvGrpSpPr>
          <p:nvPr/>
        </p:nvGrpSpPr>
        <p:grpSpPr bwMode="auto">
          <a:xfrm>
            <a:off x="3831283" y="3467695"/>
            <a:ext cx="3643313" cy="2244725"/>
            <a:chOff x="2316" y="1943"/>
            <a:chExt cx="2295" cy="1414"/>
          </a:xfrm>
        </p:grpSpPr>
        <p:grpSp>
          <p:nvGrpSpPr>
            <p:cNvPr id="477" name="Group 164">
              <a:extLst>
                <a:ext uri="{FF2B5EF4-FFF2-40B4-BE49-F238E27FC236}">
                  <a16:creationId xmlns:a16="http://schemas.microsoft.com/office/drawing/2014/main" id="{BD9E5222-9410-4577-9EC2-15A95EDDF44E}"/>
                </a:ext>
              </a:extLst>
            </p:cNvPr>
            <p:cNvGrpSpPr>
              <a:grpSpLocks/>
            </p:cNvGrpSpPr>
            <p:nvPr/>
          </p:nvGrpSpPr>
          <p:grpSpPr bwMode="auto">
            <a:xfrm rot="16200000">
              <a:off x="2575" y="1684"/>
              <a:ext cx="135" cy="653"/>
              <a:chOff x="3456" y="1200"/>
              <a:chExt cx="288" cy="1392"/>
            </a:xfrm>
          </p:grpSpPr>
          <p:grpSp>
            <p:nvGrpSpPr>
              <p:cNvPr id="479" name="Group 165">
                <a:extLst>
                  <a:ext uri="{FF2B5EF4-FFF2-40B4-BE49-F238E27FC236}">
                    <a16:creationId xmlns:a16="http://schemas.microsoft.com/office/drawing/2014/main" id="{F1869233-D2D2-4008-B488-26E8C0618C29}"/>
                  </a:ext>
                </a:extLst>
              </p:cNvPr>
              <p:cNvGrpSpPr>
                <a:grpSpLocks/>
              </p:cNvGrpSpPr>
              <p:nvPr/>
            </p:nvGrpSpPr>
            <p:grpSpPr bwMode="auto">
              <a:xfrm>
                <a:off x="3576" y="1200"/>
                <a:ext cx="48" cy="480"/>
                <a:chOff x="2904" y="1200"/>
                <a:chExt cx="48" cy="480"/>
              </a:xfrm>
            </p:grpSpPr>
            <p:sp>
              <p:nvSpPr>
                <p:cNvPr id="485" name="AutoShape 166">
                  <a:extLst>
                    <a:ext uri="{FF2B5EF4-FFF2-40B4-BE49-F238E27FC236}">
                      <a16:creationId xmlns:a16="http://schemas.microsoft.com/office/drawing/2014/main" id="{ED5D3A09-2AFC-4E91-8ACC-B2F2BFA33F57}"/>
                    </a:ext>
                  </a:extLst>
                </p:cNvPr>
                <p:cNvSpPr>
                  <a:spLocks noChangeArrowheads="1"/>
                </p:cNvSpPr>
                <p:nvPr/>
              </p:nvSpPr>
              <p:spPr bwMode="auto">
                <a:xfrm>
                  <a:off x="2904" y="1200"/>
                  <a:ext cx="48" cy="96"/>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6" name="Rectangle 167">
                  <a:extLst>
                    <a:ext uri="{FF2B5EF4-FFF2-40B4-BE49-F238E27FC236}">
                      <a16:creationId xmlns:a16="http://schemas.microsoft.com/office/drawing/2014/main" id="{0A839639-D787-43F7-B26A-02D211749A3F}"/>
                    </a:ext>
                  </a:extLst>
                </p:cNvPr>
                <p:cNvSpPr>
                  <a:spLocks noChangeArrowheads="1"/>
                </p:cNvSpPr>
                <p:nvPr/>
              </p:nvSpPr>
              <p:spPr bwMode="auto">
                <a:xfrm>
                  <a:off x="2904" y="1296"/>
                  <a:ext cx="48" cy="38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480" name="Group 168">
                <a:extLst>
                  <a:ext uri="{FF2B5EF4-FFF2-40B4-BE49-F238E27FC236}">
                    <a16:creationId xmlns:a16="http://schemas.microsoft.com/office/drawing/2014/main" id="{A1DC7B57-BCD1-433D-9619-47CC614A8955}"/>
                  </a:ext>
                </a:extLst>
              </p:cNvPr>
              <p:cNvGrpSpPr>
                <a:grpSpLocks/>
              </p:cNvGrpSpPr>
              <p:nvPr/>
            </p:nvGrpSpPr>
            <p:grpSpPr bwMode="auto">
              <a:xfrm>
                <a:off x="3456" y="1680"/>
                <a:ext cx="288" cy="912"/>
                <a:chOff x="3456" y="1680"/>
                <a:chExt cx="288" cy="912"/>
              </a:xfrm>
            </p:grpSpPr>
            <p:sp>
              <p:nvSpPr>
                <p:cNvPr id="481" name="AutoShape 169">
                  <a:extLst>
                    <a:ext uri="{FF2B5EF4-FFF2-40B4-BE49-F238E27FC236}">
                      <a16:creationId xmlns:a16="http://schemas.microsoft.com/office/drawing/2014/main" id="{5B103E3D-8DD7-472D-AC27-FAA0E9E3059D}"/>
                    </a:ext>
                  </a:extLst>
                </p:cNvPr>
                <p:cNvSpPr>
                  <a:spLocks noChangeArrowheads="1"/>
                </p:cNvSpPr>
                <p:nvPr/>
              </p:nvSpPr>
              <p:spPr bwMode="auto">
                <a:xfrm flipV="1">
                  <a:off x="3552" y="1680"/>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2" name="Rectangle 170">
                  <a:extLst>
                    <a:ext uri="{FF2B5EF4-FFF2-40B4-BE49-F238E27FC236}">
                      <a16:creationId xmlns:a16="http://schemas.microsoft.com/office/drawing/2014/main" id="{DA0C224D-53DD-4973-8859-8B6A4CF4BC2E}"/>
                    </a:ext>
                  </a:extLst>
                </p:cNvPr>
                <p:cNvSpPr>
                  <a:spLocks noChangeArrowheads="1"/>
                </p:cNvSpPr>
                <p:nvPr/>
              </p:nvSpPr>
              <p:spPr bwMode="auto">
                <a:xfrm>
                  <a:off x="3456" y="1824"/>
                  <a:ext cx="288" cy="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3" name="Rectangle 171">
                  <a:extLst>
                    <a:ext uri="{FF2B5EF4-FFF2-40B4-BE49-F238E27FC236}">
                      <a16:creationId xmlns:a16="http://schemas.microsoft.com/office/drawing/2014/main" id="{20FAD73A-D718-4572-A19E-2DF7FD8FFBC0}"/>
                    </a:ext>
                  </a:extLst>
                </p:cNvPr>
                <p:cNvSpPr>
                  <a:spLocks noChangeArrowheads="1"/>
                </p:cNvSpPr>
                <p:nvPr/>
              </p:nvSpPr>
              <p:spPr bwMode="auto">
                <a:xfrm>
                  <a:off x="3552" y="1872"/>
                  <a:ext cx="96" cy="57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4" name="AutoShape 172">
                  <a:extLst>
                    <a:ext uri="{FF2B5EF4-FFF2-40B4-BE49-F238E27FC236}">
                      <a16:creationId xmlns:a16="http://schemas.microsoft.com/office/drawing/2014/main" id="{CCF9A8CE-FDEB-4378-AB5B-AB7933C1B418}"/>
                    </a:ext>
                  </a:extLst>
                </p:cNvPr>
                <p:cNvSpPr>
                  <a:spLocks noChangeArrowheads="1"/>
                </p:cNvSpPr>
                <p:nvPr/>
              </p:nvSpPr>
              <p:spPr bwMode="auto">
                <a:xfrm>
                  <a:off x="3552" y="2448"/>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cxnSp>
          <p:nvCxnSpPr>
            <p:cNvPr id="478" name="AutoShape 173">
              <a:extLst>
                <a:ext uri="{FF2B5EF4-FFF2-40B4-BE49-F238E27FC236}">
                  <a16:creationId xmlns:a16="http://schemas.microsoft.com/office/drawing/2014/main" id="{65459D60-B972-4612-B066-BFD97498C89D}"/>
                </a:ext>
              </a:extLst>
            </p:cNvPr>
            <p:cNvCxnSpPr>
              <a:cxnSpLocks noChangeShapeType="1"/>
              <a:stCxn id="457" idx="6"/>
              <a:endCxn id="484" idx="1"/>
            </p:cNvCxnSpPr>
            <p:nvPr/>
          </p:nvCxnSpPr>
          <p:spPr bwMode="auto">
            <a:xfrm flipH="1" flipV="1">
              <a:off x="2969" y="2010"/>
              <a:ext cx="1642" cy="1347"/>
            </a:xfrm>
            <a:prstGeom prst="curvedConnector4">
              <a:avLst>
                <a:gd name="adj1" fmla="val -8770"/>
                <a:gd name="adj2" fmla="val 113202"/>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7" name="Text Box 174">
            <a:extLst>
              <a:ext uri="{FF2B5EF4-FFF2-40B4-BE49-F238E27FC236}">
                <a16:creationId xmlns:a16="http://schemas.microsoft.com/office/drawing/2014/main" id="{9CF3A9DF-F56D-4262-8D94-4A558EE5E2BB}"/>
              </a:ext>
            </a:extLst>
          </p:cNvPr>
          <p:cNvSpPr txBox="1">
            <a:spLocks noChangeArrowheads="1"/>
          </p:cNvSpPr>
          <p:nvPr/>
        </p:nvSpPr>
        <p:spPr bwMode="auto">
          <a:xfrm>
            <a:off x="7331720" y="3031132"/>
            <a:ext cx="582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sz="2800" b="1" dirty="0">
                <a:sym typeface="Symbol" panose="05050102010706020507" pitchFamily="18" charset="2"/>
              </a:rPr>
              <a:t>V</a:t>
            </a:r>
            <a:endParaRPr lang="es-ES_tradnl" altLang="es-CL" sz="2800" b="1" dirty="0"/>
          </a:p>
        </p:txBody>
      </p:sp>
    </p:spTree>
    <p:extLst>
      <p:ext uri="{BB962C8B-B14F-4D97-AF65-F5344CB8AC3E}">
        <p14:creationId xmlns:p14="http://schemas.microsoft.com/office/powerpoint/2010/main" val="40112738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18"/>
                                        </p:tgtEl>
                                        <p:attrNameLst>
                                          <p:attrName>style.visibility</p:attrName>
                                        </p:attrNameLst>
                                      </p:cBhvr>
                                      <p:to>
                                        <p:strVal val="visible"/>
                                      </p:to>
                                    </p:set>
                                    <p:animEffect transition="in" filter="dissolve">
                                      <p:cBhvr>
                                        <p:cTn id="7" dur="500"/>
                                        <p:tgtEl>
                                          <p:spTgt spid="318"/>
                                        </p:tgtEl>
                                      </p:cBhvr>
                                    </p:animEffect>
                                  </p:childTnLst>
                                </p:cTn>
                              </p:par>
                            </p:childTnLst>
                          </p:cTn>
                        </p:par>
                        <p:par>
                          <p:cTn id="8" fill="hold">
                            <p:stCondLst>
                              <p:cond delay="1500"/>
                            </p:stCondLst>
                            <p:childTnLst>
                              <p:par>
                                <p:cTn id="9" presetID="22" presetClass="entr" presetSubtype="2" fill="hold" nodeType="afterEffect">
                                  <p:stCondLst>
                                    <p:cond delay="1000"/>
                                  </p:stCondLst>
                                  <p:childTnLst>
                                    <p:set>
                                      <p:cBhvr>
                                        <p:cTn id="10" dur="1" fill="hold">
                                          <p:stCondLst>
                                            <p:cond delay="0"/>
                                          </p:stCondLst>
                                        </p:cTn>
                                        <p:tgtEl>
                                          <p:spTgt spid="465"/>
                                        </p:tgtEl>
                                        <p:attrNameLst>
                                          <p:attrName>style.visibility</p:attrName>
                                        </p:attrNameLst>
                                      </p:cBhvr>
                                      <p:to>
                                        <p:strVal val="visible"/>
                                      </p:to>
                                    </p:set>
                                    <p:animEffect transition="in" filter="wipe(right)">
                                      <p:cBhvr>
                                        <p:cTn id="11" dur="500"/>
                                        <p:tgtEl>
                                          <p:spTgt spid="465"/>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476"/>
                                        </p:tgtEl>
                                        <p:attrNameLst>
                                          <p:attrName>style.visibility</p:attrName>
                                        </p:attrNameLst>
                                      </p:cBhvr>
                                      <p:to>
                                        <p:strVal val="visible"/>
                                      </p:to>
                                    </p:set>
                                    <p:animEffect transition="in" filter="wipe(right)">
                                      <p:cBhvr>
                                        <p:cTn id="15" dur="500"/>
                                        <p:tgtEl>
                                          <p:spTgt spid="476"/>
                                        </p:tgtEl>
                                      </p:cBhvr>
                                    </p:animEffect>
                                  </p:childTnLst>
                                </p:cTn>
                              </p:par>
                            </p:childTnLst>
                          </p:cTn>
                        </p:par>
                        <p:par>
                          <p:cTn id="16" fill="hold">
                            <p:stCondLst>
                              <p:cond delay="4500"/>
                            </p:stCondLst>
                            <p:childTnLst>
                              <p:par>
                                <p:cTn id="17" presetID="22" presetClass="entr" presetSubtype="1" fill="hold" grpId="0" nodeType="afterEffect">
                                  <p:stCondLst>
                                    <p:cond delay="1000"/>
                                  </p:stCondLst>
                                  <p:iterate type="lt">
                                    <p:tmPct val="100000"/>
                                  </p:iterate>
                                  <p:childTnLst>
                                    <p:set>
                                      <p:cBhvr>
                                        <p:cTn id="18" dur="1" fill="hold">
                                          <p:stCondLst>
                                            <p:cond delay="0"/>
                                          </p:stCondLst>
                                        </p:cTn>
                                        <p:tgtEl>
                                          <p:spTgt spid="487">
                                            <p:txEl>
                                              <p:pRg st="0" end="0"/>
                                            </p:txEl>
                                          </p:spTgt>
                                        </p:tgtEl>
                                        <p:attrNameLst>
                                          <p:attrName>style.visibility</p:attrName>
                                        </p:attrNameLst>
                                      </p:cBhvr>
                                      <p:to>
                                        <p:strVal val="visible"/>
                                      </p:to>
                                    </p:set>
                                    <p:animEffect transition="in" filter="wipe(up)">
                                      <p:cBhvr>
                                        <p:cTn id="19" dur="75"/>
                                        <p:tgtEl>
                                          <p:spTgt spid="48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ECLA.WAV"/>
                                        </p:tgtEl>
                                      </p:cMediaNode>
                                    </p:audio>
                                  </p:subTnLst>
                                </p:cTn>
                              </p:par>
                            </p:childTnLst>
                          </p:cTn>
                        </p:par>
                        <p:par>
                          <p:cTn id="20" fill="hold">
                            <p:stCondLst>
                              <p:cond delay="5575"/>
                            </p:stCondLst>
                            <p:childTnLst>
                              <p:par>
                                <p:cTn id="21" presetID="2" presetClass="entr" presetSubtype="3" fill="hold" nodeType="afterEffect">
                                  <p:stCondLst>
                                    <p:cond delay="1000"/>
                                  </p:stCondLst>
                                  <p:childTnLst>
                                    <p:set>
                                      <p:cBhvr>
                                        <p:cTn id="22" dur="1" fill="hold">
                                          <p:stCondLst>
                                            <p:cond delay="0"/>
                                          </p:stCondLst>
                                        </p:cTn>
                                        <p:tgtEl>
                                          <p:spTgt spid="488"/>
                                        </p:tgtEl>
                                        <p:attrNameLst>
                                          <p:attrName>style.visibility</p:attrName>
                                        </p:attrNameLst>
                                      </p:cBhvr>
                                      <p:to>
                                        <p:strVal val="visible"/>
                                      </p:to>
                                    </p:set>
                                    <p:anim calcmode="lin" valueType="num">
                                      <p:cBhvr additive="base">
                                        <p:cTn id="23" dur="500" fill="hold"/>
                                        <p:tgtEl>
                                          <p:spTgt spid="488"/>
                                        </p:tgtEl>
                                        <p:attrNameLst>
                                          <p:attrName>ppt_x</p:attrName>
                                        </p:attrNameLst>
                                      </p:cBhvr>
                                      <p:tavLst>
                                        <p:tav tm="0">
                                          <p:val>
                                            <p:strVal val="1+#ppt_w/2"/>
                                          </p:val>
                                        </p:tav>
                                        <p:tav tm="100000">
                                          <p:val>
                                            <p:strVal val="#ppt_x"/>
                                          </p:val>
                                        </p:tav>
                                      </p:tavLst>
                                    </p:anim>
                                    <p:anim calcmode="lin" valueType="num">
                                      <p:cBhvr additive="base">
                                        <p:cTn id="24" dur="500" fill="hold"/>
                                        <p:tgtEl>
                                          <p:spTgt spid="4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build="p" autoUpdateAnimBg="0" advAuto="100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4"/>
          <a:stretch>
            <a:fillRect/>
          </a:stretch>
        </p:blipFill>
        <p:spPr>
          <a:xfrm>
            <a:off x="124619" y="44624"/>
            <a:ext cx="1135013" cy="1135013"/>
          </a:xfrm>
          <a:prstGeom prst="rect">
            <a:avLst/>
          </a:prstGeom>
        </p:spPr>
      </p:pic>
      <p:sp>
        <p:nvSpPr>
          <p:cNvPr id="4" name="Rectángulo 3">
            <a:extLst>
              <a:ext uri="{FF2B5EF4-FFF2-40B4-BE49-F238E27FC236}">
                <a16:creationId xmlns:a16="http://schemas.microsoft.com/office/drawing/2014/main" id="{6BD1F1B9-132C-44FF-8E0C-0F133D25709D}"/>
              </a:ext>
            </a:extLst>
          </p:cNvPr>
          <p:cNvSpPr/>
          <p:nvPr/>
        </p:nvSpPr>
        <p:spPr>
          <a:xfrm>
            <a:off x="838200" y="1735922"/>
            <a:ext cx="8305800" cy="646331"/>
          </a:xfrm>
          <a:prstGeom prst="rect">
            <a:avLst/>
          </a:prstGeom>
        </p:spPr>
        <p:txBody>
          <a:bodyPr wrap="square">
            <a:spAutoFit/>
          </a:bodyPr>
          <a:lstStyle/>
          <a:p>
            <a:pPr eaLnBrk="0" hangingPunct="0">
              <a:spcBef>
                <a:spcPct val="50000"/>
              </a:spcBef>
            </a:pPr>
            <a:r>
              <a:rPr lang="es-ES_tradnl" altLang="es-CL" b="1" u="sng" dirty="0">
                <a:solidFill>
                  <a:schemeClr val="accent2"/>
                </a:solidFill>
              </a:rPr>
              <a:t>Aplicación</a:t>
            </a:r>
            <a:r>
              <a:rPr lang="es-ES_tradnl" altLang="es-CL" b="1" dirty="0"/>
              <a:t>: Medir la </a:t>
            </a:r>
            <a:r>
              <a:rPr lang="es-ES_tradnl" altLang="es-CL" b="1" dirty="0">
                <a:solidFill>
                  <a:srgbClr val="FF0000"/>
                </a:solidFill>
              </a:rPr>
              <a:t>resistencia</a:t>
            </a:r>
            <a:r>
              <a:rPr lang="es-ES_tradnl" altLang="es-CL" b="1" dirty="0"/>
              <a:t> y la </a:t>
            </a:r>
            <a:r>
              <a:rPr lang="es-ES_tradnl" altLang="es-CL" b="1" dirty="0">
                <a:solidFill>
                  <a:srgbClr val="FF0000"/>
                </a:solidFill>
              </a:rPr>
              <a:t>continuidad</a:t>
            </a:r>
            <a:r>
              <a:rPr lang="es-ES_tradnl" altLang="es-CL" b="1" dirty="0"/>
              <a:t> de un circuito o elemento y el </a:t>
            </a:r>
            <a:r>
              <a:rPr lang="es-ES_tradnl" altLang="es-CL" b="1" dirty="0">
                <a:solidFill>
                  <a:srgbClr val="FF0000"/>
                </a:solidFill>
              </a:rPr>
              <a:t>aislamiento</a:t>
            </a:r>
            <a:r>
              <a:rPr lang="es-ES_tradnl" altLang="es-CL" b="1" dirty="0"/>
              <a:t>.</a:t>
            </a:r>
          </a:p>
        </p:txBody>
      </p:sp>
      <p:grpSp>
        <p:nvGrpSpPr>
          <p:cNvPr id="318" name="Group 4">
            <a:extLst>
              <a:ext uri="{FF2B5EF4-FFF2-40B4-BE49-F238E27FC236}">
                <a16:creationId xmlns:a16="http://schemas.microsoft.com/office/drawing/2014/main" id="{A59B0E11-5867-485E-9F18-4A52FC11E829}"/>
              </a:ext>
            </a:extLst>
          </p:cNvPr>
          <p:cNvGrpSpPr>
            <a:grpSpLocks/>
          </p:cNvGrpSpPr>
          <p:nvPr/>
        </p:nvGrpSpPr>
        <p:grpSpPr bwMode="auto">
          <a:xfrm>
            <a:off x="840432" y="2592982"/>
            <a:ext cx="3141663" cy="3716338"/>
            <a:chOff x="318" y="816"/>
            <a:chExt cx="2555" cy="3022"/>
          </a:xfrm>
        </p:grpSpPr>
        <p:pic>
          <p:nvPicPr>
            <p:cNvPr id="319" name="Picture 5" descr="BATERIA">
              <a:extLst>
                <a:ext uri="{FF2B5EF4-FFF2-40B4-BE49-F238E27FC236}">
                  <a16:creationId xmlns:a16="http://schemas.microsoft.com/office/drawing/2014/main" id="{3A047418-1CB2-4EB7-978E-C5654B848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2381"/>
              <a:ext cx="1536" cy="1457"/>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6" descr="LAMPARA">
              <a:extLst>
                <a:ext uri="{FF2B5EF4-FFF2-40B4-BE49-F238E27FC236}">
                  <a16:creationId xmlns:a16="http://schemas.microsoft.com/office/drawing/2014/main" id="{39044372-600B-477C-BFF5-72112EDA9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816"/>
              <a:ext cx="521" cy="1018"/>
            </a:xfrm>
            <a:prstGeom prst="rect">
              <a:avLst/>
            </a:prstGeom>
            <a:noFill/>
            <a:extLst>
              <a:ext uri="{909E8E84-426E-40DD-AFC4-6F175D3DCCD1}">
                <a14:hiddenFill xmlns:a14="http://schemas.microsoft.com/office/drawing/2010/main">
                  <a:solidFill>
                    <a:srgbClr val="FFFFFF"/>
                  </a:solidFill>
                </a14:hiddenFill>
              </a:ext>
            </a:extLst>
          </p:spPr>
        </p:pic>
        <p:grpSp>
          <p:nvGrpSpPr>
            <p:cNvPr id="321" name="Group 7">
              <a:extLst>
                <a:ext uri="{FF2B5EF4-FFF2-40B4-BE49-F238E27FC236}">
                  <a16:creationId xmlns:a16="http://schemas.microsoft.com/office/drawing/2014/main" id="{746116B6-23B2-4763-B9DC-228044C56428}"/>
                </a:ext>
              </a:extLst>
            </p:cNvPr>
            <p:cNvGrpSpPr>
              <a:grpSpLocks/>
            </p:cNvGrpSpPr>
            <p:nvPr/>
          </p:nvGrpSpPr>
          <p:grpSpPr bwMode="auto">
            <a:xfrm>
              <a:off x="318" y="3168"/>
              <a:ext cx="528" cy="288"/>
              <a:chOff x="3024" y="2880"/>
              <a:chExt cx="528" cy="288"/>
            </a:xfrm>
          </p:grpSpPr>
          <p:sp>
            <p:nvSpPr>
              <p:cNvPr id="335" name="Line 8">
                <a:extLst>
                  <a:ext uri="{FF2B5EF4-FFF2-40B4-BE49-F238E27FC236}">
                    <a16:creationId xmlns:a16="http://schemas.microsoft.com/office/drawing/2014/main" id="{4CE1B516-CE6E-41AE-9A71-19CFC24C38CE}"/>
                  </a:ext>
                </a:extLst>
              </p:cNvPr>
              <p:cNvSpPr>
                <a:spLocks noChangeShapeType="1"/>
              </p:cNvSpPr>
              <p:nvPr/>
            </p:nvSpPr>
            <p:spPr bwMode="auto">
              <a:xfrm>
                <a:off x="3024" y="288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6" name="Line 9">
                <a:extLst>
                  <a:ext uri="{FF2B5EF4-FFF2-40B4-BE49-F238E27FC236}">
                    <a16:creationId xmlns:a16="http://schemas.microsoft.com/office/drawing/2014/main" id="{D11DFD6A-88C5-406A-A8C7-983C618B1E04}"/>
                  </a:ext>
                </a:extLst>
              </p:cNvPr>
              <p:cNvSpPr>
                <a:spLocks noChangeShapeType="1"/>
              </p:cNvSpPr>
              <p:nvPr/>
            </p:nvSpPr>
            <p:spPr bwMode="auto">
              <a:xfrm>
                <a:off x="3120" y="29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7" name="Line 10">
                <a:extLst>
                  <a:ext uri="{FF2B5EF4-FFF2-40B4-BE49-F238E27FC236}">
                    <a16:creationId xmlns:a16="http://schemas.microsoft.com/office/drawing/2014/main" id="{7EBC1B88-7AED-4F75-9076-24556C33912F}"/>
                  </a:ext>
                </a:extLst>
              </p:cNvPr>
              <p:cNvSpPr>
                <a:spLocks noChangeShapeType="1"/>
              </p:cNvSpPr>
              <p:nvPr/>
            </p:nvSpPr>
            <p:spPr bwMode="auto">
              <a:xfrm>
                <a:off x="3192" y="307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8" name="Line 11">
                <a:extLst>
                  <a:ext uri="{FF2B5EF4-FFF2-40B4-BE49-F238E27FC236}">
                    <a16:creationId xmlns:a16="http://schemas.microsoft.com/office/drawing/2014/main" id="{1CC5D37A-54BE-4627-B8DE-E8A36C83E538}"/>
                  </a:ext>
                </a:extLst>
              </p:cNvPr>
              <p:cNvSpPr>
                <a:spLocks noChangeShapeType="1"/>
              </p:cNvSpPr>
              <p:nvPr/>
            </p:nvSpPr>
            <p:spPr bwMode="auto">
              <a:xfrm flipV="1">
                <a:off x="3240" y="316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22" name="Group 12">
              <a:extLst>
                <a:ext uri="{FF2B5EF4-FFF2-40B4-BE49-F238E27FC236}">
                  <a16:creationId xmlns:a16="http://schemas.microsoft.com/office/drawing/2014/main" id="{67C1C61D-66BB-4611-AC24-5CC2A1CB0FE2}"/>
                </a:ext>
              </a:extLst>
            </p:cNvPr>
            <p:cNvGrpSpPr>
              <a:grpSpLocks/>
            </p:cNvGrpSpPr>
            <p:nvPr/>
          </p:nvGrpSpPr>
          <p:grpSpPr bwMode="auto">
            <a:xfrm rot="5400000">
              <a:off x="600" y="1512"/>
              <a:ext cx="528" cy="288"/>
              <a:chOff x="3024" y="2880"/>
              <a:chExt cx="528" cy="288"/>
            </a:xfrm>
          </p:grpSpPr>
          <p:sp>
            <p:nvSpPr>
              <p:cNvPr id="331" name="Line 13">
                <a:extLst>
                  <a:ext uri="{FF2B5EF4-FFF2-40B4-BE49-F238E27FC236}">
                    <a16:creationId xmlns:a16="http://schemas.microsoft.com/office/drawing/2014/main" id="{A9177844-A10A-49E6-B562-99A33831EBFE}"/>
                  </a:ext>
                </a:extLst>
              </p:cNvPr>
              <p:cNvSpPr>
                <a:spLocks noChangeShapeType="1"/>
              </p:cNvSpPr>
              <p:nvPr/>
            </p:nvSpPr>
            <p:spPr bwMode="auto">
              <a:xfrm>
                <a:off x="3024" y="288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2" name="Line 14">
                <a:extLst>
                  <a:ext uri="{FF2B5EF4-FFF2-40B4-BE49-F238E27FC236}">
                    <a16:creationId xmlns:a16="http://schemas.microsoft.com/office/drawing/2014/main" id="{9747113D-E24A-4211-9601-1BAA211063DA}"/>
                  </a:ext>
                </a:extLst>
              </p:cNvPr>
              <p:cNvSpPr>
                <a:spLocks noChangeShapeType="1"/>
              </p:cNvSpPr>
              <p:nvPr/>
            </p:nvSpPr>
            <p:spPr bwMode="auto">
              <a:xfrm>
                <a:off x="3120" y="29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3" name="Line 15">
                <a:extLst>
                  <a:ext uri="{FF2B5EF4-FFF2-40B4-BE49-F238E27FC236}">
                    <a16:creationId xmlns:a16="http://schemas.microsoft.com/office/drawing/2014/main" id="{A0B108E4-0B72-49FD-979B-F87220EA1674}"/>
                  </a:ext>
                </a:extLst>
              </p:cNvPr>
              <p:cNvSpPr>
                <a:spLocks noChangeShapeType="1"/>
              </p:cNvSpPr>
              <p:nvPr/>
            </p:nvSpPr>
            <p:spPr bwMode="auto">
              <a:xfrm>
                <a:off x="3192" y="307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4" name="Line 16">
                <a:extLst>
                  <a:ext uri="{FF2B5EF4-FFF2-40B4-BE49-F238E27FC236}">
                    <a16:creationId xmlns:a16="http://schemas.microsoft.com/office/drawing/2014/main" id="{04A80369-5D59-44EB-AC48-84D7071D5C17}"/>
                  </a:ext>
                </a:extLst>
              </p:cNvPr>
              <p:cNvSpPr>
                <a:spLocks noChangeShapeType="1"/>
              </p:cNvSpPr>
              <p:nvPr/>
            </p:nvSpPr>
            <p:spPr bwMode="auto">
              <a:xfrm flipV="1">
                <a:off x="3240" y="316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23" name="Group 17">
              <a:extLst>
                <a:ext uri="{FF2B5EF4-FFF2-40B4-BE49-F238E27FC236}">
                  <a16:creationId xmlns:a16="http://schemas.microsoft.com/office/drawing/2014/main" id="{C916FF2D-72B7-44E8-8E30-5513B52469E2}"/>
                </a:ext>
              </a:extLst>
            </p:cNvPr>
            <p:cNvGrpSpPr>
              <a:grpSpLocks/>
            </p:cNvGrpSpPr>
            <p:nvPr/>
          </p:nvGrpSpPr>
          <p:grpSpPr bwMode="auto">
            <a:xfrm>
              <a:off x="576" y="2256"/>
              <a:ext cx="1104" cy="912"/>
              <a:chOff x="576" y="2256"/>
              <a:chExt cx="1104" cy="912"/>
            </a:xfrm>
          </p:grpSpPr>
          <p:sp>
            <p:nvSpPr>
              <p:cNvPr id="328" name="Line 18">
                <a:extLst>
                  <a:ext uri="{FF2B5EF4-FFF2-40B4-BE49-F238E27FC236}">
                    <a16:creationId xmlns:a16="http://schemas.microsoft.com/office/drawing/2014/main" id="{2150C2FF-FDDD-47EB-AC25-C6C23E886864}"/>
                  </a:ext>
                </a:extLst>
              </p:cNvPr>
              <p:cNvSpPr>
                <a:spLocks noChangeShapeType="1"/>
              </p:cNvSpPr>
              <p:nvPr/>
            </p:nvSpPr>
            <p:spPr bwMode="auto">
              <a:xfrm flipV="1">
                <a:off x="1680" y="2256"/>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29" name="Line 19">
                <a:extLst>
                  <a:ext uri="{FF2B5EF4-FFF2-40B4-BE49-F238E27FC236}">
                    <a16:creationId xmlns:a16="http://schemas.microsoft.com/office/drawing/2014/main" id="{B2C7FAE2-F074-4F86-BE4E-365EE6836C0E}"/>
                  </a:ext>
                </a:extLst>
              </p:cNvPr>
              <p:cNvSpPr>
                <a:spLocks noChangeShapeType="1"/>
              </p:cNvSpPr>
              <p:nvPr/>
            </p:nvSpPr>
            <p:spPr bwMode="auto">
              <a:xfrm flipH="1">
                <a:off x="576" y="2256"/>
                <a:ext cx="11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0" name="Line 20">
                <a:extLst>
                  <a:ext uri="{FF2B5EF4-FFF2-40B4-BE49-F238E27FC236}">
                    <a16:creationId xmlns:a16="http://schemas.microsoft.com/office/drawing/2014/main" id="{7614E309-4260-4429-909F-B60DDF21EE34}"/>
                  </a:ext>
                </a:extLst>
              </p:cNvPr>
              <p:cNvSpPr>
                <a:spLocks noChangeShapeType="1"/>
              </p:cNvSpPr>
              <p:nvPr/>
            </p:nvSpPr>
            <p:spPr bwMode="auto">
              <a:xfrm>
                <a:off x="576" y="2256"/>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24" name="Group 21">
              <a:extLst>
                <a:ext uri="{FF2B5EF4-FFF2-40B4-BE49-F238E27FC236}">
                  <a16:creationId xmlns:a16="http://schemas.microsoft.com/office/drawing/2014/main" id="{88D89CBE-12D3-427F-BB61-999528F0ED4F}"/>
                </a:ext>
              </a:extLst>
            </p:cNvPr>
            <p:cNvGrpSpPr>
              <a:grpSpLocks/>
            </p:cNvGrpSpPr>
            <p:nvPr/>
          </p:nvGrpSpPr>
          <p:grpSpPr bwMode="auto">
            <a:xfrm>
              <a:off x="2400" y="1776"/>
              <a:ext cx="209" cy="816"/>
              <a:chOff x="2400" y="2304"/>
              <a:chExt cx="912" cy="240"/>
            </a:xfrm>
          </p:grpSpPr>
          <p:sp>
            <p:nvSpPr>
              <p:cNvPr id="326" name="Line 22">
                <a:extLst>
                  <a:ext uri="{FF2B5EF4-FFF2-40B4-BE49-F238E27FC236}">
                    <a16:creationId xmlns:a16="http://schemas.microsoft.com/office/drawing/2014/main" id="{D16D5FDB-ED58-441D-981A-1B21E16B3A28}"/>
                  </a:ext>
                </a:extLst>
              </p:cNvPr>
              <p:cNvSpPr>
                <a:spLocks noChangeShapeType="1"/>
              </p:cNvSpPr>
              <p:nvPr/>
            </p:nvSpPr>
            <p:spPr bwMode="auto">
              <a:xfrm>
                <a:off x="3312" y="2304"/>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27" name="Line 23">
                <a:extLst>
                  <a:ext uri="{FF2B5EF4-FFF2-40B4-BE49-F238E27FC236}">
                    <a16:creationId xmlns:a16="http://schemas.microsoft.com/office/drawing/2014/main" id="{A8F592FA-4B6D-4264-9D93-E19E363717F1}"/>
                  </a:ext>
                </a:extLst>
              </p:cNvPr>
              <p:cNvSpPr>
                <a:spLocks noChangeShapeType="1"/>
              </p:cNvSpPr>
              <p:nvPr/>
            </p:nvSpPr>
            <p:spPr bwMode="auto">
              <a:xfrm flipH="1">
                <a:off x="2400" y="2544"/>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325" name="Line 24">
              <a:extLst>
                <a:ext uri="{FF2B5EF4-FFF2-40B4-BE49-F238E27FC236}">
                  <a16:creationId xmlns:a16="http://schemas.microsoft.com/office/drawing/2014/main" id="{B41F7BD2-68D8-47D1-8AD9-203DDECF6C13}"/>
                </a:ext>
              </a:extLst>
            </p:cNvPr>
            <p:cNvSpPr>
              <a:spLocks noChangeShapeType="1"/>
            </p:cNvSpPr>
            <p:nvPr/>
          </p:nvSpPr>
          <p:spPr bwMode="auto">
            <a:xfrm>
              <a:off x="1008" y="1632"/>
              <a:ext cx="14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339" name="Group 26">
            <a:extLst>
              <a:ext uri="{FF2B5EF4-FFF2-40B4-BE49-F238E27FC236}">
                <a16:creationId xmlns:a16="http://schemas.microsoft.com/office/drawing/2014/main" id="{3F1C17A6-FCBB-4E76-95F2-A1186A33474B}"/>
              </a:ext>
            </a:extLst>
          </p:cNvPr>
          <p:cNvGrpSpPr>
            <a:grpSpLocks/>
          </p:cNvGrpSpPr>
          <p:nvPr/>
        </p:nvGrpSpPr>
        <p:grpSpPr bwMode="auto">
          <a:xfrm>
            <a:off x="6601470" y="2885082"/>
            <a:ext cx="1858962" cy="3363913"/>
            <a:chOff x="4128" y="1584"/>
            <a:chExt cx="1223" cy="2214"/>
          </a:xfrm>
        </p:grpSpPr>
        <p:grpSp>
          <p:nvGrpSpPr>
            <p:cNvPr id="340" name="Group 27">
              <a:extLst>
                <a:ext uri="{FF2B5EF4-FFF2-40B4-BE49-F238E27FC236}">
                  <a16:creationId xmlns:a16="http://schemas.microsoft.com/office/drawing/2014/main" id="{7CC8348F-3951-4F88-84DB-C1C2962556F6}"/>
                </a:ext>
              </a:extLst>
            </p:cNvPr>
            <p:cNvGrpSpPr>
              <a:grpSpLocks/>
            </p:cNvGrpSpPr>
            <p:nvPr/>
          </p:nvGrpSpPr>
          <p:grpSpPr bwMode="auto">
            <a:xfrm>
              <a:off x="4128" y="1584"/>
              <a:ext cx="1223" cy="2214"/>
              <a:chOff x="4128" y="1584"/>
              <a:chExt cx="1223" cy="2214"/>
            </a:xfrm>
          </p:grpSpPr>
          <p:sp>
            <p:nvSpPr>
              <p:cNvPr id="427" name="AutoShape 28">
                <a:extLst>
                  <a:ext uri="{FF2B5EF4-FFF2-40B4-BE49-F238E27FC236}">
                    <a16:creationId xmlns:a16="http://schemas.microsoft.com/office/drawing/2014/main" id="{388D7445-65BD-46EC-B343-B2314CA9442D}"/>
                  </a:ext>
                </a:extLst>
              </p:cNvPr>
              <p:cNvSpPr>
                <a:spLocks noChangeArrowheads="1"/>
              </p:cNvSpPr>
              <p:nvPr/>
            </p:nvSpPr>
            <p:spPr bwMode="auto">
              <a:xfrm>
                <a:off x="4128" y="1584"/>
                <a:ext cx="1223" cy="2214"/>
              </a:xfrm>
              <a:prstGeom prst="roundRect">
                <a:avLst>
                  <a:gd name="adj" fmla="val 9912"/>
                </a:avLst>
              </a:prstGeom>
              <a:solidFill>
                <a:srgbClr val="FF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s-CL"/>
              </a:p>
            </p:txBody>
          </p:sp>
          <p:sp>
            <p:nvSpPr>
              <p:cNvPr id="428" name="Rectangle 29">
                <a:extLst>
                  <a:ext uri="{FF2B5EF4-FFF2-40B4-BE49-F238E27FC236}">
                    <a16:creationId xmlns:a16="http://schemas.microsoft.com/office/drawing/2014/main" id="{E75CEB88-751E-4909-985C-23D594FC37F7}"/>
                  </a:ext>
                </a:extLst>
              </p:cNvPr>
              <p:cNvSpPr>
                <a:spLocks noChangeArrowheads="1"/>
              </p:cNvSpPr>
              <p:nvPr/>
            </p:nvSpPr>
            <p:spPr bwMode="auto">
              <a:xfrm>
                <a:off x="4161" y="2080"/>
                <a:ext cx="1157" cy="158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grpSp>
            <p:nvGrpSpPr>
              <p:cNvPr id="429" name="Group 30">
                <a:extLst>
                  <a:ext uri="{FF2B5EF4-FFF2-40B4-BE49-F238E27FC236}">
                    <a16:creationId xmlns:a16="http://schemas.microsoft.com/office/drawing/2014/main" id="{243A042D-18F7-43DA-B5B6-0ED82EC79A5D}"/>
                  </a:ext>
                </a:extLst>
              </p:cNvPr>
              <p:cNvGrpSpPr>
                <a:grpSpLocks/>
              </p:cNvGrpSpPr>
              <p:nvPr/>
            </p:nvGrpSpPr>
            <p:grpSpPr bwMode="auto">
              <a:xfrm>
                <a:off x="4279" y="3254"/>
                <a:ext cx="909" cy="280"/>
                <a:chOff x="720" y="2304"/>
                <a:chExt cx="10289" cy="3168"/>
              </a:xfrm>
            </p:grpSpPr>
            <p:grpSp>
              <p:nvGrpSpPr>
                <p:cNvPr id="433" name="Group 31">
                  <a:extLst>
                    <a:ext uri="{FF2B5EF4-FFF2-40B4-BE49-F238E27FC236}">
                      <a16:creationId xmlns:a16="http://schemas.microsoft.com/office/drawing/2014/main" id="{AF70620C-E53E-42F9-929D-22CEEE4DA198}"/>
                    </a:ext>
                  </a:extLst>
                </p:cNvPr>
                <p:cNvGrpSpPr>
                  <a:grpSpLocks/>
                </p:cNvGrpSpPr>
                <p:nvPr/>
              </p:nvGrpSpPr>
              <p:grpSpPr bwMode="auto">
                <a:xfrm>
                  <a:off x="720" y="2304"/>
                  <a:ext cx="2016" cy="3168"/>
                  <a:chOff x="720" y="2304"/>
                  <a:chExt cx="2016" cy="3168"/>
                </a:xfrm>
              </p:grpSpPr>
              <p:grpSp>
                <p:nvGrpSpPr>
                  <p:cNvPr id="458" name="Group 32">
                    <a:extLst>
                      <a:ext uri="{FF2B5EF4-FFF2-40B4-BE49-F238E27FC236}">
                        <a16:creationId xmlns:a16="http://schemas.microsoft.com/office/drawing/2014/main" id="{117421D2-A6EB-4279-BA99-2A4F166C2B2C}"/>
                      </a:ext>
                    </a:extLst>
                  </p:cNvPr>
                  <p:cNvGrpSpPr>
                    <a:grpSpLocks/>
                  </p:cNvGrpSpPr>
                  <p:nvPr/>
                </p:nvGrpSpPr>
                <p:grpSpPr bwMode="auto">
                  <a:xfrm>
                    <a:off x="720" y="2304"/>
                    <a:ext cx="2016" cy="3168"/>
                    <a:chOff x="3096" y="2304"/>
                    <a:chExt cx="1008" cy="1584"/>
                  </a:xfrm>
                </p:grpSpPr>
                <p:sp>
                  <p:nvSpPr>
                    <p:cNvPr id="460" name="AutoShape 33">
                      <a:extLst>
                        <a:ext uri="{FF2B5EF4-FFF2-40B4-BE49-F238E27FC236}">
                          <a16:creationId xmlns:a16="http://schemas.microsoft.com/office/drawing/2014/main" id="{EE99DB0D-1EE7-4A67-B60B-4B3AF81732A4}"/>
                        </a:ext>
                      </a:extLst>
                    </p:cNvPr>
                    <p:cNvSpPr>
                      <a:spLocks noChangeArrowheads="1"/>
                    </p:cNvSpPr>
                    <p:nvPr/>
                  </p:nvSpPr>
                  <p:spPr bwMode="auto">
                    <a:xfrm>
                      <a:off x="3168" y="2304"/>
                      <a:ext cx="864" cy="1008"/>
                    </a:xfrm>
                    <a:prstGeom prst="roundRect">
                      <a:avLst>
                        <a:gd name="adj" fmla="val 16667"/>
                      </a:avLst>
                    </a:prstGeom>
                    <a:solidFill>
                      <a:srgbClr val="FF0000"/>
                    </a:solidFill>
                    <a:ln w="9525">
                      <a:solidFill>
                        <a:srgbClr val="000000"/>
                      </a:solidFill>
                      <a:round/>
                      <a:headEnd/>
                      <a:tailEnd/>
                    </a:ln>
                  </p:spPr>
                  <p:txBody>
                    <a:bodyPr/>
                    <a:lstStyle/>
                    <a:p>
                      <a:endParaRPr lang="es-CL"/>
                    </a:p>
                  </p:txBody>
                </p:sp>
                <p:sp>
                  <p:nvSpPr>
                    <p:cNvPr id="461" name="Oval 34">
                      <a:extLst>
                        <a:ext uri="{FF2B5EF4-FFF2-40B4-BE49-F238E27FC236}">
                          <a16:creationId xmlns:a16="http://schemas.microsoft.com/office/drawing/2014/main" id="{476AB337-8EE3-4110-9409-702ECB1B44A4}"/>
                        </a:ext>
                      </a:extLst>
                    </p:cNvPr>
                    <p:cNvSpPr>
                      <a:spLocks noChangeArrowheads="1"/>
                    </p:cNvSpPr>
                    <p:nvPr/>
                  </p:nvSpPr>
                  <p:spPr bwMode="auto">
                    <a:xfrm>
                      <a:off x="3096" y="2880"/>
                      <a:ext cx="1008" cy="1008"/>
                    </a:xfrm>
                    <a:prstGeom prst="ellipse">
                      <a:avLst/>
                    </a:prstGeom>
                    <a:solidFill>
                      <a:srgbClr val="FF0000"/>
                    </a:solidFill>
                    <a:ln w="9525">
                      <a:solidFill>
                        <a:srgbClr val="000000"/>
                      </a:solidFill>
                      <a:round/>
                      <a:headEnd/>
                      <a:tailEnd/>
                    </a:ln>
                  </p:spPr>
                  <p:txBody>
                    <a:bodyPr/>
                    <a:lstStyle/>
                    <a:p>
                      <a:endParaRPr lang="es-CL"/>
                    </a:p>
                  </p:txBody>
                </p:sp>
                <p:sp>
                  <p:nvSpPr>
                    <p:cNvPr id="462" name="Oval 35">
                      <a:extLst>
                        <a:ext uri="{FF2B5EF4-FFF2-40B4-BE49-F238E27FC236}">
                          <a16:creationId xmlns:a16="http://schemas.microsoft.com/office/drawing/2014/main" id="{7EFBA9D1-AA1A-491B-B86F-1B73D1A4853B}"/>
                        </a:ext>
                      </a:extLst>
                    </p:cNvPr>
                    <p:cNvSpPr>
                      <a:spLocks noChangeArrowheads="1"/>
                    </p:cNvSpPr>
                    <p:nvPr/>
                  </p:nvSpPr>
                  <p:spPr bwMode="auto">
                    <a:xfrm>
                      <a:off x="3240"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463" name="Oval 36">
                      <a:extLst>
                        <a:ext uri="{FF2B5EF4-FFF2-40B4-BE49-F238E27FC236}">
                          <a16:creationId xmlns:a16="http://schemas.microsoft.com/office/drawing/2014/main" id="{7EAE5B64-BEB4-4B2B-A145-D26E0D7B0248}"/>
                        </a:ext>
                      </a:extLst>
                    </p:cNvPr>
                    <p:cNvSpPr>
                      <a:spLocks noChangeArrowheads="1"/>
                    </p:cNvSpPr>
                    <p:nvPr/>
                  </p:nvSpPr>
                  <p:spPr bwMode="auto">
                    <a:xfrm>
                      <a:off x="3384" y="3168"/>
                      <a:ext cx="432" cy="432"/>
                    </a:xfrm>
                    <a:prstGeom prst="ellipse">
                      <a:avLst/>
                    </a:prstGeom>
                    <a:solidFill>
                      <a:srgbClr val="000000"/>
                    </a:solidFill>
                    <a:ln w="9525">
                      <a:solidFill>
                        <a:srgbClr val="000000"/>
                      </a:solidFill>
                      <a:round/>
                      <a:headEnd/>
                      <a:tailEnd/>
                    </a:ln>
                  </p:spPr>
                  <p:txBody>
                    <a:bodyPr/>
                    <a:lstStyle/>
                    <a:p>
                      <a:endParaRPr lang="es-CL"/>
                    </a:p>
                  </p:txBody>
                </p:sp>
                <p:sp>
                  <p:nvSpPr>
                    <p:cNvPr id="464" name="AutoShape 37">
                      <a:extLst>
                        <a:ext uri="{FF2B5EF4-FFF2-40B4-BE49-F238E27FC236}">
                          <a16:creationId xmlns:a16="http://schemas.microsoft.com/office/drawing/2014/main" id="{06E42E81-9A17-4C1E-A06B-87FAE210368E}"/>
                        </a:ext>
                      </a:extLst>
                    </p:cNvPr>
                    <p:cNvSpPr>
                      <a:spLocks noChangeArrowheads="1"/>
                    </p:cNvSpPr>
                    <p:nvPr/>
                  </p:nvSpPr>
                  <p:spPr bwMode="auto">
                    <a:xfrm>
                      <a:off x="3208"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grpSp>
              <p:sp>
                <p:nvSpPr>
                  <p:cNvPr id="459" name="WordArt 38">
                    <a:extLst>
                      <a:ext uri="{FF2B5EF4-FFF2-40B4-BE49-F238E27FC236}">
                        <a16:creationId xmlns:a16="http://schemas.microsoft.com/office/drawing/2014/main" id="{0A0F62D6-C649-45A5-9FA8-524DD6B0B4BA}"/>
                      </a:ext>
                    </a:extLst>
                  </p:cNvPr>
                  <p:cNvSpPr>
                    <a:spLocks noChangeArrowheads="1" noChangeShapeType="1" noTextEdit="1"/>
                  </p:cNvSpPr>
                  <p:nvPr/>
                </p:nvSpPr>
                <p:spPr bwMode="auto">
                  <a:xfrm>
                    <a:off x="1296" y="2592"/>
                    <a:ext cx="314" cy="5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600" kern="10">
                        <a:ln w="3175">
                          <a:solidFill>
                            <a:srgbClr val="000000"/>
                          </a:solidFill>
                          <a:round/>
                          <a:headEnd/>
                          <a:tailEnd/>
                        </a:ln>
                        <a:solidFill>
                          <a:srgbClr val="000000"/>
                        </a:solidFill>
                        <a:latin typeface="Arial" panose="020B0604020202020204" pitchFamily="34" charset="0"/>
                        <a:cs typeface="Arial" panose="020B0604020202020204" pitchFamily="34" charset="0"/>
                      </a:rPr>
                      <a:t>V</a:t>
                    </a:r>
                  </a:p>
                </p:txBody>
              </p:sp>
            </p:grpSp>
            <p:grpSp>
              <p:nvGrpSpPr>
                <p:cNvPr id="434" name="Group 39">
                  <a:extLst>
                    <a:ext uri="{FF2B5EF4-FFF2-40B4-BE49-F238E27FC236}">
                      <a16:creationId xmlns:a16="http://schemas.microsoft.com/office/drawing/2014/main" id="{7C68FAAD-3A4E-4F61-9BD9-236E007CF6AC}"/>
                    </a:ext>
                  </a:extLst>
                </p:cNvPr>
                <p:cNvGrpSpPr>
                  <a:grpSpLocks/>
                </p:cNvGrpSpPr>
                <p:nvPr/>
              </p:nvGrpSpPr>
              <p:grpSpPr bwMode="auto">
                <a:xfrm>
                  <a:off x="3536" y="2304"/>
                  <a:ext cx="2016" cy="3168"/>
                  <a:chOff x="3536" y="2304"/>
                  <a:chExt cx="2016" cy="3168"/>
                </a:xfrm>
              </p:grpSpPr>
              <p:grpSp>
                <p:nvGrpSpPr>
                  <p:cNvPr id="451" name="Group 40">
                    <a:extLst>
                      <a:ext uri="{FF2B5EF4-FFF2-40B4-BE49-F238E27FC236}">
                        <a16:creationId xmlns:a16="http://schemas.microsoft.com/office/drawing/2014/main" id="{04A81A44-9AE4-4DEB-B0E1-9D28381118AB}"/>
                      </a:ext>
                    </a:extLst>
                  </p:cNvPr>
                  <p:cNvGrpSpPr>
                    <a:grpSpLocks/>
                  </p:cNvGrpSpPr>
                  <p:nvPr/>
                </p:nvGrpSpPr>
                <p:grpSpPr bwMode="auto">
                  <a:xfrm>
                    <a:off x="3536" y="2304"/>
                    <a:ext cx="2016" cy="3168"/>
                    <a:chOff x="4608" y="2304"/>
                    <a:chExt cx="1008" cy="1584"/>
                  </a:xfrm>
                </p:grpSpPr>
                <p:sp>
                  <p:nvSpPr>
                    <p:cNvPr id="453" name="AutoShape 41">
                      <a:extLst>
                        <a:ext uri="{FF2B5EF4-FFF2-40B4-BE49-F238E27FC236}">
                          <a16:creationId xmlns:a16="http://schemas.microsoft.com/office/drawing/2014/main" id="{F75A86EA-66F4-4864-B03C-4C4B83E25A92}"/>
                        </a:ext>
                      </a:extLst>
                    </p:cNvPr>
                    <p:cNvSpPr>
                      <a:spLocks noChangeArrowheads="1"/>
                    </p:cNvSpPr>
                    <p:nvPr/>
                  </p:nvSpPr>
                  <p:spPr bwMode="auto">
                    <a:xfrm>
                      <a:off x="4680" y="2304"/>
                      <a:ext cx="864" cy="1008"/>
                    </a:xfrm>
                    <a:prstGeom prst="roundRect">
                      <a:avLst>
                        <a:gd name="adj" fmla="val 16667"/>
                      </a:avLst>
                    </a:prstGeom>
                    <a:solidFill>
                      <a:srgbClr val="000000"/>
                    </a:solidFill>
                    <a:ln w="9525">
                      <a:solidFill>
                        <a:srgbClr val="000000"/>
                      </a:solidFill>
                      <a:round/>
                      <a:headEnd/>
                      <a:tailEnd/>
                    </a:ln>
                  </p:spPr>
                  <p:txBody>
                    <a:bodyPr/>
                    <a:lstStyle/>
                    <a:p>
                      <a:endParaRPr lang="es-CL"/>
                    </a:p>
                  </p:txBody>
                </p:sp>
                <p:sp>
                  <p:nvSpPr>
                    <p:cNvPr id="454" name="AutoShape 42">
                      <a:extLst>
                        <a:ext uri="{FF2B5EF4-FFF2-40B4-BE49-F238E27FC236}">
                          <a16:creationId xmlns:a16="http://schemas.microsoft.com/office/drawing/2014/main" id="{0B395753-9A81-4735-8E7C-A5917DE9F932}"/>
                        </a:ext>
                      </a:extLst>
                    </p:cNvPr>
                    <p:cNvSpPr>
                      <a:spLocks noChangeArrowheads="1"/>
                    </p:cNvSpPr>
                    <p:nvPr/>
                  </p:nvSpPr>
                  <p:spPr bwMode="auto">
                    <a:xfrm>
                      <a:off x="4712"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455" name="Oval 43">
                      <a:extLst>
                        <a:ext uri="{FF2B5EF4-FFF2-40B4-BE49-F238E27FC236}">
                          <a16:creationId xmlns:a16="http://schemas.microsoft.com/office/drawing/2014/main" id="{574FBE2D-5B08-4ADE-B685-8E927F6CCDD6}"/>
                        </a:ext>
                      </a:extLst>
                    </p:cNvPr>
                    <p:cNvSpPr>
                      <a:spLocks noChangeArrowheads="1"/>
                    </p:cNvSpPr>
                    <p:nvPr/>
                  </p:nvSpPr>
                  <p:spPr bwMode="auto">
                    <a:xfrm>
                      <a:off x="4608" y="2880"/>
                      <a:ext cx="1008" cy="1008"/>
                    </a:xfrm>
                    <a:prstGeom prst="ellipse">
                      <a:avLst/>
                    </a:prstGeom>
                    <a:solidFill>
                      <a:srgbClr val="000000"/>
                    </a:solidFill>
                    <a:ln w="9525">
                      <a:solidFill>
                        <a:srgbClr val="000000"/>
                      </a:solidFill>
                      <a:round/>
                      <a:headEnd/>
                      <a:tailEnd/>
                    </a:ln>
                  </p:spPr>
                  <p:txBody>
                    <a:bodyPr/>
                    <a:lstStyle/>
                    <a:p>
                      <a:endParaRPr lang="es-CL"/>
                    </a:p>
                  </p:txBody>
                </p:sp>
                <p:sp>
                  <p:nvSpPr>
                    <p:cNvPr id="456" name="Oval 44">
                      <a:extLst>
                        <a:ext uri="{FF2B5EF4-FFF2-40B4-BE49-F238E27FC236}">
                          <a16:creationId xmlns:a16="http://schemas.microsoft.com/office/drawing/2014/main" id="{A8CFA2B6-5245-44B4-AEA5-FED8CDB4046A}"/>
                        </a:ext>
                      </a:extLst>
                    </p:cNvPr>
                    <p:cNvSpPr>
                      <a:spLocks noChangeArrowheads="1"/>
                    </p:cNvSpPr>
                    <p:nvPr/>
                  </p:nvSpPr>
                  <p:spPr bwMode="auto">
                    <a:xfrm>
                      <a:off x="4752"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457" name="Oval 45">
                      <a:extLst>
                        <a:ext uri="{FF2B5EF4-FFF2-40B4-BE49-F238E27FC236}">
                          <a16:creationId xmlns:a16="http://schemas.microsoft.com/office/drawing/2014/main" id="{72C175FA-A869-4968-BDBF-B8CAE0D68039}"/>
                        </a:ext>
                      </a:extLst>
                    </p:cNvPr>
                    <p:cNvSpPr>
                      <a:spLocks noChangeArrowheads="1"/>
                    </p:cNvSpPr>
                    <p:nvPr/>
                  </p:nvSpPr>
                  <p:spPr bwMode="auto">
                    <a:xfrm>
                      <a:off x="4896"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452" name="WordArt 46">
                    <a:extLst>
                      <a:ext uri="{FF2B5EF4-FFF2-40B4-BE49-F238E27FC236}">
                        <a16:creationId xmlns:a16="http://schemas.microsoft.com/office/drawing/2014/main" id="{9DF46AA9-9E2B-4267-88CF-5177C099B419}"/>
                      </a:ext>
                    </a:extLst>
                  </p:cNvPr>
                  <p:cNvSpPr>
                    <a:spLocks noChangeArrowheads="1" noChangeShapeType="1" noTextEdit="1"/>
                  </p:cNvSpPr>
                  <p:nvPr/>
                </p:nvSpPr>
                <p:spPr bwMode="auto">
                  <a:xfrm>
                    <a:off x="3968" y="2592"/>
                    <a:ext cx="1152" cy="5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600" kern="10">
                        <a:ln w="3175">
                          <a:solidFill>
                            <a:srgbClr val="000000"/>
                          </a:solidFill>
                          <a:round/>
                          <a:headEnd/>
                          <a:tailEnd/>
                        </a:ln>
                        <a:solidFill>
                          <a:srgbClr val="000000"/>
                        </a:solidFill>
                        <a:latin typeface="Arial" panose="020B0604020202020204" pitchFamily="34" charset="0"/>
                        <a:cs typeface="Arial" panose="020B0604020202020204" pitchFamily="34" charset="0"/>
                      </a:rPr>
                      <a:t>COM</a:t>
                    </a:r>
                  </a:p>
                </p:txBody>
              </p:sp>
            </p:grpSp>
            <p:grpSp>
              <p:nvGrpSpPr>
                <p:cNvPr id="435" name="Group 47">
                  <a:extLst>
                    <a:ext uri="{FF2B5EF4-FFF2-40B4-BE49-F238E27FC236}">
                      <a16:creationId xmlns:a16="http://schemas.microsoft.com/office/drawing/2014/main" id="{291FD50D-A375-4804-8B9D-1A7877914C6C}"/>
                    </a:ext>
                  </a:extLst>
                </p:cNvPr>
                <p:cNvGrpSpPr>
                  <a:grpSpLocks/>
                </p:cNvGrpSpPr>
                <p:nvPr/>
              </p:nvGrpSpPr>
              <p:grpSpPr bwMode="auto">
                <a:xfrm>
                  <a:off x="6353" y="2304"/>
                  <a:ext cx="2016" cy="3168"/>
                  <a:chOff x="6353" y="2304"/>
                  <a:chExt cx="2016" cy="3168"/>
                </a:xfrm>
              </p:grpSpPr>
              <p:grpSp>
                <p:nvGrpSpPr>
                  <p:cNvPr id="444" name="Group 48">
                    <a:extLst>
                      <a:ext uri="{FF2B5EF4-FFF2-40B4-BE49-F238E27FC236}">
                        <a16:creationId xmlns:a16="http://schemas.microsoft.com/office/drawing/2014/main" id="{8E4DB3D0-7DB1-40D6-96EE-BFDDF8EFEC32}"/>
                      </a:ext>
                    </a:extLst>
                  </p:cNvPr>
                  <p:cNvGrpSpPr>
                    <a:grpSpLocks/>
                  </p:cNvGrpSpPr>
                  <p:nvPr/>
                </p:nvGrpSpPr>
                <p:grpSpPr bwMode="auto">
                  <a:xfrm>
                    <a:off x="6353" y="2304"/>
                    <a:ext cx="2016" cy="3168"/>
                    <a:chOff x="6192" y="2304"/>
                    <a:chExt cx="1008" cy="1584"/>
                  </a:xfrm>
                </p:grpSpPr>
                <p:sp>
                  <p:nvSpPr>
                    <p:cNvPr id="446" name="AutoShape 49">
                      <a:extLst>
                        <a:ext uri="{FF2B5EF4-FFF2-40B4-BE49-F238E27FC236}">
                          <a16:creationId xmlns:a16="http://schemas.microsoft.com/office/drawing/2014/main" id="{8A327709-8FCE-4B50-BF0B-CECBBDE8CB5D}"/>
                        </a:ext>
                      </a:extLst>
                    </p:cNvPr>
                    <p:cNvSpPr>
                      <a:spLocks noChangeArrowheads="1"/>
                    </p:cNvSpPr>
                    <p:nvPr/>
                  </p:nvSpPr>
                  <p:spPr bwMode="auto">
                    <a:xfrm>
                      <a:off x="6264"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a:p>
                  </p:txBody>
                </p:sp>
                <p:sp>
                  <p:nvSpPr>
                    <p:cNvPr id="447" name="AutoShape 50">
                      <a:extLst>
                        <a:ext uri="{FF2B5EF4-FFF2-40B4-BE49-F238E27FC236}">
                          <a16:creationId xmlns:a16="http://schemas.microsoft.com/office/drawing/2014/main" id="{8B9A22F2-0951-405D-B638-4B5F74E9F600}"/>
                        </a:ext>
                      </a:extLst>
                    </p:cNvPr>
                    <p:cNvSpPr>
                      <a:spLocks noChangeArrowheads="1"/>
                    </p:cNvSpPr>
                    <p:nvPr/>
                  </p:nvSpPr>
                  <p:spPr bwMode="auto">
                    <a:xfrm>
                      <a:off x="6296"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448" name="Oval 51">
                      <a:extLst>
                        <a:ext uri="{FF2B5EF4-FFF2-40B4-BE49-F238E27FC236}">
                          <a16:creationId xmlns:a16="http://schemas.microsoft.com/office/drawing/2014/main" id="{1C61AEFD-386F-43AF-A19C-8C88EB39064B}"/>
                        </a:ext>
                      </a:extLst>
                    </p:cNvPr>
                    <p:cNvSpPr>
                      <a:spLocks noChangeArrowheads="1"/>
                    </p:cNvSpPr>
                    <p:nvPr/>
                  </p:nvSpPr>
                  <p:spPr bwMode="auto">
                    <a:xfrm>
                      <a:off x="6192" y="2880"/>
                      <a:ext cx="1008" cy="1008"/>
                    </a:xfrm>
                    <a:prstGeom prst="ellipse">
                      <a:avLst/>
                    </a:prstGeom>
                    <a:solidFill>
                      <a:srgbClr val="00CCFF"/>
                    </a:solidFill>
                    <a:ln w="9525">
                      <a:solidFill>
                        <a:srgbClr val="000000"/>
                      </a:solidFill>
                      <a:round/>
                      <a:headEnd/>
                      <a:tailEnd/>
                    </a:ln>
                  </p:spPr>
                  <p:txBody>
                    <a:bodyPr/>
                    <a:lstStyle/>
                    <a:p>
                      <a:endParaRPr lang="es-CL"/>
                    </a:p>
                  </p:txBody>
                </p:sp>
                <p:sp>
                  <p:nvSpPr>
                    <p:cNvPr id="449" name="Oval 52">
                      <a:extLst>
                        <a:ext uri="{FF2B5EF4-FFF2-40B4-BE49-F238E27FC236}">
                          <a16:creationId xmlns:a16="http://schemas.microsoft.com/office/drawing/2014/main" id="{106E3387-FE9B-4F28-A36A-63746EF87064}"/>
                        </a:ext>
                      </a:extLst>
                    </p:cNvPr>
                    <p:cNvSpPr>
                      <a:spLocks noChangeArrowheads="1"/>
                    </p:cNvSpPr>
                    <p:nvPr/>
                  </p:nvSpPr>
                  <p:spPr bwMode="auto">
                    <a:xfrm>
                      <a:off x="6336"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450" name="Oval 53">
                      <a:extLst>
                        <a:ext uri="{FF2B5EF4-FFF2-40B4-BE49-F238E27FC236}">
                          <a16:creationId xmlns:a16="http://schemas.microsoft.com/office/drawing/2014/main" id="{9D720793-7796-4CD5-887D-FBA57E1A0907}"/>
                        </a:ext>
                      </a:extLst>
                    </p:cNvPr>
                    <p:cNvSpPr>
                      <a:spLocks noChangeArrowheads="1"/>
                    </p:cNvSpPr>
                    <p:nvPr/>
                  </p:nvSpPr>
                  <p:spPr bwMode="auto">
                    <a:xfrm>
                      <a:off x="6480"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445" name="WordArt 54">
                    <a:extLst>
                      <a:ext uri="{FF2B5EF4-FFF2-40B4-BE49-F238E27FC236}">
                        <a16:creationId xmlns:a16="http://schemas.microsoft.com/office/drawing/2014/main" id="{A47238D8-6CFC-41DB-8756-8DC61802A9CB}"/>
                      </a:ext>
                    </a:extLst>
                  </p:cNvPr>
                  <p:cNvSpPr>
                    <a:spLocks noChangeArrowheads="1" noChangeShapeType="1" noTextEdit="1"/>
                  </p:cNvSpPr>
                  <p:nvPr/>
                </p:nvSpPr>
                <p:spPr bwMode="auto">
                  <a:xfrm>
                    <a:off x="7019" y="2592"/>
                    <a:ext cx="684" cy="5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mA</a:t>
                    </a:r>
                  </a:p>
                </p:txBody>
              </p:sp>
            </p:grpSp>
            <p:grpSp>
              <p:nvGrpSpPr>
                <p:cNvPr id="436" name="Group 55">
                  <a:extLst>
                    <a:ext uri="{FF2B5EF4-FFF2-40B4-BE49-F238E27FC236}">
                      <a16:creationId xmlns:a16="http://schemas.microsoft.com/office/drawing/2014/main" id="{1A13D62C-B13E-4F7D-AFE1-C7588F28AF7E}"/>
                    </a:ext>
                  </a:extLst>
                </p:cNvPr>
                <p:cNvGrpSpPr>
                  <a:grpSpLocks/>
                </p:cNvGrpSpPr>
                <p:nvPr/>
              </p:nvGrpSpPr>
              <p:grpSpPr bwMode="auto">
                <a:xfrm>
                  <a:off x="8993" y="2304"/>
                  <a:ext cx="2016" cy="3168"/>
                  <a:chOff x="8993" y="2304"/>
                  <a:chExt cx="2016" cy="3168"/>
                </a:xfrm>
              </p:grpSpPr>
              <p:grpSp>
                <p:nvGrpSpPr>
                  <p:cNvPr id="437" name="Group 56">
                    <a:extLst>
                      <a:ext uri="{FF2B5EF4-FFF2-40B4-BE49-F238E27FC236}">
                        <a16:creationId xmlns:a16="http://schemas.microsoft.com/office/drawing/2014/main" id="{F4EA48BF-B296-4F31-AE3E-2578DEF4335D}"/>
                      </a:ext>
                    </a:extLst>
                  </p:cNvPr>
                  <p:cNvGrpSpPr>
                    <a:grpSpLocks/>
                  </p:cNvGrpSpPr>
                  <p:nvPr/>
                </p:nvGrpSpPr>
                <p:grpSpPr bwMode="auto">
                  <a:xfrm>
                    <a:off x="8993" y="2304"/>
                    <a:ext cx="2016" cy="3168"/>
                    <a:chOff x="7920" y="2304"/>
                    <a:chExt cx="1008" cy="1584"/>
                  </a:xfrm>
                </p:grpSpPr>
                <p:sp>
                  <p:nvSpPr>
                    <p:cNvPr id="439" name="AutoShape 57">
                      <a:extLst>
                        <a:ext uri="{FF2B5EF4-FFF2-40B4-BE49-F238E27FC236}">
                          <a16:creationId xmlns:a16="http://schemas.microsoft.com/office/drawing/2014/main" id="{165C80B9-BA0E-4A80-B206-6F098CC7F764}"/>
                        </a:ext>
                      </a:extLst>
                    </p:cNvPr>
                    <p:cNvSpPr>
                      <a:spLocks noChangeArrowheads="1"/>
                    </p:cNvSpPr>
                    <p:nvPr/>
                  </p:nvSpPr>
                  <p:spPr bwMode="auto">
                    <a:xfrm>
                      <a:off x="7992"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a:p>
                  </p:txBody>
                </p:sp>
                <p:sp>
                  <p:nvSpPr>
                    <p:cNvPr id="440" name="AutoShape 58">
                      <a:extLst>
                        <a:ext uri="{FF2B5EF4-FFF2-40B4-BE49-F238E27FC236}">
                          <a16:creationId xmlns:a16="http://schemas.microsoft.com/office/drawing/2014/main" id="{6A01CCAE-4046-4552-B7B5-EB1525237F98}"/>
                        </a:ext>
                      </a:extLst>
                    </p:cNvPr>
                    <p:cNvSpPr>
                      <a:spLocks noChangeArrowheads="1"/>
                    </p:cNvSpPr>
                    <p:nvPr/>
                  </p:nvSpPr>
                  <p:spPr bwMode="auto">
                    <a:xfrm>
                      <a:off x="8024"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441" name="Oval 59">
                      <a:extLst>
                        <a:ext uri="{FF2B5EF4-FFF2-40B4-BE49-F238E27FC236}">
                          <a16:creationId xmlns:a16="http://schemas.microsoft.com/office/drawing/2014/main" id="{A809EDA0-E76B-430F-86D1-624C204D0CFC}"/>
                        </a:ext>
                      </a:extLst>
                    </p:cNvPr>
                    <p:cNvSpPr>
                      <a:spLocks noChangeArrowheads="1"/>
                    </p:cNvSpPr>
                    <p:nvPr/>
                  </p:nvSpPr>
                  <p:spPr bwMode="auto">
                    <a:xfrm>
                      <a:off x="7920" y="2880"/>
                      <a:ext cx="1008" cy="1008"/>
                    </a:xfrm>
                    <a:prstGeom prst="ellipse">
                      <a:avLst/>
                    </a:prstGeom>
                    <a:solidFill>
                      <a:srgbClr val="00CCFF"/>
                    </a:solidFill>
                    <a:ln w="9525">
                      <a:solidFill>
                        <a:srgbClr val="000000"/>
                      </a:solidFill>
                      <a:round/>
                      <a:headEnd/>
                      <a:tailEnd/>
                    </a:ln>
                  </p:spPr>
                  <p:txBody>
                    <a:bodyPr/>
                    <a:lstStyle/>
                    <a:p>
                      <a:endParaRPr lang="es-CL"/>
                    </a:p>
                  </p:txBody>
                </p:sp>
                <p:sp>
                  <p:nvSpPr>
                    <p:cNvPr id="442" name="Oval 60">
                      <a:extLst>
                        <a:ext uri="{FF2B5EF4-FFF2-40B4-BE49-F238E27FC236}">
                          <a16:creationId xmlns:a16="http://schemas.microsoft.com/office/drawing/2014/main" id="{45FAB22B-515A-4F21-B7AC-842CEDF2A108}"/>
                        </a:ext>
                      </a:extLst>
                    </p:cNvPr>
                    <p:cNvSpPr>
                      <a:spLocks noChangeArrowheads="1"/>
                    </p:cNvSpPr>
                    <p:nvPr/>
                  </p:nvSpPr>
                  <p:spPr bwMode="auto">
                    <a:xfrm>
                      <a:off x="8064"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443" name="Oval 61">
                      <a:extLst>
                        <a:ext uri="{FF2B5EF4-FFF2-40B4-BE49-F238E27FC236}">
                          <a16:creationId xmlns:a16="http://schemas.microsoft.com/office/drawing/2014/main" id="{3F3D6425-01F7-41B9-9119-644D9C77F98F}"/>
                        </a:ext>
                      </a:extLst>
                    </p:cNvPr>
                    <p:cNvSpPr>
                      <a:spLocks noChangeArrowheads="1"/>
                    </p:cNvSpPr>
                    <p:nvPr/>
                  </p:nvSpPr>
                  <p:spPr bwMode="auto">
                    <a:xfrm>
                      <a:off x="8208"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438" name="WordArt 62">
                    <a:extLst>
                      <a:ext uri="{FF2B5EF4-FFF2-40B4-BE49-F238E27FC236}">
                        <a16:creationId xmlns:a16="http://schemas.microsoft.com/office/drawing/2014/main" id="{1A6F1A53-9F4F-4CF5-A5F5-9BFC981F6203}"/>
                      </a:ext>
                    </a:extLst>
                  </p:cNvPr>
                  <p:cNvSpPr>
                    <a:spLocks noChangeArrowheads="1" noChangeShapeType="1" noTextEdit="1"/>
                  </p:cNvSpPr>
                  <p:nvPr/>
                </p:nvSpPr>
                <p:spPr bwMode="auto">
                  <a:xfrm>
                    <a:off x="9569" y="2664"/>
                    <a:ext cx="864" cy="48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grpSp>
          </p:grpSp>
          <p:sp>
            <p:nvSpPr>
              <p:cNvPr id="430" name="Rectangle 63">
                <a:extLst>
                  <a:ext uri="{FF2B5EF4-FFF2-40B4-BE49-F238E27FC236}">
                    <a16:creationId xmlns:a16="http://schemas.microsoft.com/office/drawing/2014/main" id="{6181B53B-2F87-48A3-B1CE-82BA15977DCD}"/>
                  </a:ext>
                </a:extLst>
              </p:cNvPr>
              <p:cNvSpPr>
                <a:spLocks noChangeArrowheads="1"/>
              </p:cNvSpPr>
              <p:nvPr/>
            </p:nvSpPr>
            <p:spPr bwMode="auto">
              <a:xfrm>
                <a:off x="4161" y="1683"/>
                <a:ext cx="1157" cy="331"/>
              </a:xfrm>
              <a:prstGeom prst="rect">
                <a:avLst/>
              </a:prstGeom>
              <a:solidFill>
                <a:srgbClr val="FFFFFF"/>
              </a:solidFill>
              <a:ln w="9525">
                <a:solidFill>
                  <a:srgbClr val="000000"/>
                </a:solidFill>
                <a:miter lim="800000"/>
                <a:headEnd/>
                <a:tailEnd/>
              </a:ln>
            </p:spPr>
            <p:txBody>
              <a:bodyPr/>
              <a:lstStyle/>
              <a:p>
                <a:endParaRPr lang="es-CL"/>
              </a:p>
            </p:txBody>
          </p:sp>
          <p:sp>
            <p:nvSpPr>
              <p:cNvPr id="431" name="AutoShape 64">
                <a:extLst>
                  <a:ext uri="{FF2B5EF4-FFF2-40B4-BE49-F238E27FC236}">
                    <a16:creationId xmlns:a16="http://schemas.microsoft.com/office/drawing/2014/main" id="{E42594B6-29A8-44DB-9E23-A6E7271BDAEC}"/>
                  </a:ext>
                </a:extLst>
              </p:cNvPr>
              <p:cNvSpPr>
                <a:spLocks noChangeArrowheads="1"/>
              </p:cNvSpPr>
              <p:nvPr/>
            </p:nvSpPr>
            <p:spPr bwMode="auto">
              <a:xfrm>
                <a:off x="4194" y="1716"/>
                <a:ext cx="1091" cy="265"/>
              </a:xfrm>
              <a:prstGeom prst="roundRect">
                <a:avLst>
                  <a:gd name="adj" fmla="val 16667"/>
                </a:avLst>
              </a:prstGeom>
              <a:solidFill>
                <a:srgbClr val="00FFFF"/>
              </a:solidFill>
              <a:ln w="9525">
                <a:solidFill>
                  <a:srgbClr val="000000"/>
                </a:solidFill>
                <a:round/>
                <a:headEnd/>
                <a:tailEnd/>
              </a:ln>
            </p:spPr>
            <p:txBody>
              <a:bodyPr/>
              <a:lstStyle/>
              <a:p>
                <a:endParaRPr lang="es-CL"/>
              </a:p>
            </p:txBody>
          </p:sp>
          <p:sp>
            <p:nvSpPr>
              <p:cNvPr id="432" name="Rectangle 65">
                <a:extLst>
                  <a:ext uri="{FF2B5EF4-FFF2-40B4-BE49-F238E27FC236}">
                    <a16:creationId xmlns:a16="http://schemas.microsoft.com/office/drawing/2014/main" id="{A403D9D8-50DD-4175-8494-38EE3730779D}"/>
                  </a:ext>
                </a:extLst>
              </p:cNvPr>
              <p:cNvSpPr>
                <a:spLocks noChangeArrowheads="1"/>
              </p:cNvSpPr>
              <p:nvPr/>
            </p:nvSpPr>
            <p:spPr bwMode="auto">
              <a:xfrm>
                <a:off x="4194" y="3633"/>
                <a:ext cx="1091" cy="66"/>
              </a:xfrm>
              <a:prstGeom prst="rect">
                <a:avLst/>
              </a:prstGeom>
              <a:solidFill>
                <a:srgbClr val="000000"/>
              </a:solidFill>
              <a:ln w="9525">
                <a:solidFill>
                  <a:srgbClr val="000000"/>
                </a:solidFill>
                <a:miter lim="800000"/>
                <a:headEnd/>
                <a:tailEnd/>
              </a:ln>
            </p:spPr>
            <p:txBody>
              <a:bodyPr/>
              <a:lstStyle/>
              <a:p>
                <a:endParaRPr lang="es-CL"/>
              </a:p>
            </p:txBody>
          </p:sp>
        </p:grpSp>
        <p:grpSp>
          <p:nvGrpSpPr>
            <p:cNvPr id="341" name="Group 66">
              <a:extLst>
                <a:ext uri="{FF2B5EF4-FFF2-40B4-BE49-F238E27FC236}">
                  <a16:creationId xmlns:a16="http://schemas.microsoft.com/office/drawing/2014/main" id="{6C8FF403-FC13-4090-B334-706D22D388CF}"/>
                </a:ext>
              </a:extLst>
            </p:cNvPr>
            <p:cNvGrpSpPr>
              <a:grpSpLocks/>
            </p:cNvGrpSpPr>
            <p:nvPr/>
          </p:nvGrpSpPr>
          <p:grpSpPr bwMode="auto">
            <a:xfrm>
              <a:off x="4194" y="2080"/>
              <a:ext cx="331" cy="146"/>
              <a:chOff x="4194" y="2080"/>
              <a:chExt cx="331" cy="146"/>
            </a:xfrm>
          </p:grpSpPr>
          <p:sp>
            <p:nvSpPr>
              <p:cNvPr id="421" name="WordArt 67">
                <a:extLst>
                  <a:ext uri="{FF2B5EF4-FFF2-40B4-BE49-F238E27FC236}">
                    <a16:creationId xmlns:a16="http://schemas.microsoft.com/office/drawing/2014/main" id="{FB4E3846-30BD-4315-931E-DBB83BC07DF9}"/>
                  </a:ext>
                </a:extLst>
              </p:cNvPr>
              <p:cNvSpPr>
                <a:spLocks noChangeArrowheads="1" noChangeShapeType="1" noTextEdit="1"/>
              </p:cNvSpPr>
              <p:nvPr/>
            </p:nvSpPr>
            <p:spPr bwMode="auto">
              <a:xfrm>
                <a:off x="4283" y="2080"/>
                <a:ext cx="184" cy="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200" kern="10">
                    <a:ln w="3175">
                      <a:solidFill>
                        <a:srgbClr val="FF0000"/>
                      </a:solidFill>
                      <a:round/>
                      <a:headEnd/>
                      <a:tailEnd/>
                    </a:ln>
                    <a:solidFill>
                      <a:srgbClr val="FF0000"/>
                    </a:solidFill>
                    <a:latin typeface="Arial" panose="020B0604020202020204" pitchFamily="34" charset="0"/>
                    <a:cs typeface="Arial" panose="020B0604020202020204" pitchFamily="34" charset="0"/>
                  </a:rPr>
                  <a:t>POWER</a:t>
                </a:r>
              </a:p>
            </p:txBody>
          </p:sp>
          <p:sp>
            <p:nvSpPr>
              <p:cNvPr id="422" name="WordArt 68">
                <a:extLst>
                  <a:ext uri="{FF2B5EF4-FFF2-40B4-BE49-F238E27FC236}">
                    <a16:creationId xmlns:a16="http://schemas.microsoft.com/office/drawing/2014/main" id="{0CA860C8-DC00-4B7D-9071-5BC22E883708}"/>
                  </a:ext>
                </a:extLst>
              </p:cNvPr>
              <p:cNvSpPr>
                <a:spLocks noChangeArrowheads="1" noChangeShapeType="1" noTextEdit="1"/>
              </p:cNvSpPr>
              <p:nvPr/>
            </p:nvSpPr>
            <p:spPr bwMode="auto">
              <a:xfrm>
                <a:off x="4194" y="2172"/>
                <a:ext cx="80" cy="4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000000"/>
                      </a:solidFill>
                      <a:round/>
                      <a:headEnd/>
                      <a:tailEnd/>
                    </a:ln>
                    <a:solidFill>
                      <a:srgbClr val="000000"/>
                    </a:solidFill>
                    <a:latin typeface="Arial" panose="020B0604020202020204" pitchFamily="34" charset="0"/>
                    <a:cs typeface="Arial" panose="020B0604020202020204" pitchFamily="34" charset="0"/>
                  </a:rPr>
                  <a:t>OFF</a:t>
                </a:r>
              </a:p>
            </p:txBody>
          </p:sp>
          <p:sp>
            <p:nvSpPr>
              <p:cNvPr id="423" name="WordArt 69">
                <a:extLst>
                  <a:ext uri="{FF2B5EF4-FFF2-40B4-BE49-F238E27FC236}">
                    <a16:creationId xmlns:a16="http://schemas.microsoft.com/office/drawing/2014/main" id="{F1A72CD8-6D76-4A5A-B54F-1A7C3DA7FB1A}"/>
                  </a:ext>
                </a:extLst>
              </p:cNvPr>
              <p:cNvSpPr>
                <a:spLocks noChangeArrowheads="1" noChangeShapeType="1" noTextEdit="1"/>
              </p:cNvSpPr>
              <p:nvPr/>
            </p:nvSpPr>
            <p:spPr bwMode="auto">
              <a:xfrm>
                <a:off x="4467" y="2172"/>
                <a:ext cx="58" cy="4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000000"/>
                      </a:solidFill>
                      <a:round/>
                      <a:headEnd/>
                      <a:tailEnd/>
                    </a:ln>
                    <a:solidFill>
                      <a:srgbClr val="000000"/>
                    </a:solidFill>
                    <a:latin typeface="Arial" panose="020B0604020202020204" pitchFamily="34" charset="0"/>
                    <a:cs typeface="Arial" panose="020B0604020202020204" pitchFamily="34" charset="0"/>
                  </a:rPr>
                  <a:t>ON</a:t>
                </a:r>
              </a:p>
            </p:txBody>
          </p:sp>
          <p:grpSp>
            <p:nvGrpSpPr>
              <p:cNvPr id="424" name="Group 70">
                <a:extLst>
                  <a:ext uri="{FF2B5EF4-FFF2-40B4-BE49-F238E27FC236}">
                    <a16:creationId xmlns:a16="http://schemas.microsoft.com/office/drawing/2014/main" id="{FA690774-DEFB-460C-87BF-3BA33CA01529}"/>
                  </a:ext>
                </a:extLst>
              </p:cNvPr>
              <p:cNvGrpSpPr>
                <a:grpSpLocks/>
              </p:cNvGrpSpPr>
              <p:nvPr/>
            </p:nvGrpSpPr>
            <p:grpSpPr bwMode="auto">
              <a:xfrm>
                <a:off x="4312" y="2167"/>
                <a:ext cx="118" cy="59"/>
                <a:chOff x="864" y="5328"/>
                <a:chExt cx="576" cy="288"/>
              </a:xfrm>
            </p:grpSpPr>
            <p:sp>
              <p:nvSpPr>
                <p:cNvPr id="425" name="Rectangle 71">
                  <a:extLst>
                    <a:ext uri="{FF2B5EF4-FFF2-40B4-BE49-F238E27FC236}">
                      <a16:creationId xmlns:a16="http://schemas.microsoft.com/office/drawing/2014/main" id="{DEF74F62-56D8-4EB2-8AA0-51F2D0E16960}"/>
                    </a:ext>
                  </a:extLst>
                </p:cNvPr>
                <p:cNvSpPr>
                  <a:spLocks noChangeArrowheads="1"/>
                </p:cNvSpPr>
                <p:nvPr/>
              </p:nvSpPr>
              <p:spPr bwMode="auto">
                <a:xfrm>
                  <a:off x="864" y="5328"/>
                  <a:ext cx="288" cy="288"/>
                </a:xfrm>
                <a:prstGeom prst="rect">
                  <a:avLst/>
                </a:prstGeom>
                <a:solidFill>
                  <a:srgbClr val="FFFFFF"/>
                </a:solidFill>
                <a:ln w="9525">
                  <a:solidFill>
                    <a:srgbClr val="000000"/>
                  </a:solidFill>
                  <a:miter lim="800000"/>
                  <a:headEnd/>
                  <a:tailEnd/>
                </a:ln>
              </p:spPr>
              <p:txBody>
                <a:bodyPr/>
                <a:lstStyle/>
                <a:p>
                  <a:endParaRPr lang="es-CL"/>
                </a:p>
              </p:txBody>
            </p:sp>
            <p:sp>
              <p:nvSpPr>
                <p:cNvPr id="426" name="Rectangle 72">
                  <a:extLst>
                    <a:ext uri="{FF2B5EF4-FFF2-40B4-BE49-F238E27FC236}">
                      <a16:creationId xmlns:a16="http://schemas.microsoft.com/office/drawing/2014/main" id="{99D1B030-6156-4D24-BE4F-BD361E2DEEB8}"/>
                    </a:ext>
                  </a:extLst>
                </p:cNvPr>
                <p:cNvSpPr>
                  <a:spLocks noChangeArrowheads="1"/>
                </p:cNvSpPr>
                <p:nvPr/>
              </p:nvSpPr>
              <p:spPr bwMode="auto">
                <a:xfrm>
                  <a:off x="1152" y="5328"/>
                  <a:ext cx="288" cy="288"/>
                </a:xfrm>
                <a:prstGeom prst="rect">
                  <a:avLst/>
                </a:prstGeom>
                <a:solidFill>
                  <a:srgbClr val="000000"/>
                </a:solidFill>
                <a:ln w="9525">
                  <a:solidFill>
                    <a:srgbClr val="000000"/>
                  </a:solidFill>
                  <a:miter lim="800000"/>
                  <a:headEnd/>
                  <a:tailEnd/>
                </a:ln>
              </p:spPr>
              <p:txBody>
                <a:bodyPr/>
                <a:lstStyle/>
                <a:p>
                  <a:endParaRPr lang="es-CL"/>
                </a:p>
              </p:txBody>
            </p:sp>
          </p:grpSp>
        </p:grpSp>
        <p:grpSp>
          <p:nvGrpSpPr>
            <p:cNvPr id="342" name="Group 73">
              <a:extLst>
                <a:ext uri="{FF2B5EF4-FFF2-40B4-BE49-F238E27FC236}">
                  <a16:creationId xmlns:a16="http://schemas.microsoft.com/office/drawing/2014/main" id="{867CCB98-8183-4D26-B53E-508F8761DC3A}"/>
                </a:ext>
              </a:extLst>
            </p:cNvPr>
            <p:cNvGrpSpPr>
              <a:grpSpLocks/>
            </p:cNvGrpSpPr>
            <p:nvPr/>
          </p:nvGrpSpPr>
          <p:grpSpPr bwMode="auto">
            <a:xfrm>
              <a:off x="4227" y="2278"/>
              <a:ext cx="1025" cy="900"/>
              <a:chOff x="4227" y="2278"/>
              <a:chExt cx="1025" cy="900"/>
            </a:xfrm>
          </p:grpSpPr>
          <p:grpSp>
            <p:nvGrpSpPr>
              <p:cNvPr id="343" name="Group 74">
                <a:extLst>
                  <a:ext uri="{FF2B5EF4-FFF2-40B4-BE49-F238E27FC236}">
                    <a16:creationId xmlns:a16="http://schemas.microsoft.com/office/drawing/2014/main" id="{ABD94864-C0A3-48F8-8BCE-8DA26E89E0D6}"/>
                  </a:ext>
                </a:extLst>
              </p:cNvPr>
              <p:cNvGrpSpPr>
                <a:grpSpLocks/>
              </p:cNvGrpSpPr>
              <p:nvPr/>
            </p:nvGrpSpPr>
            <p:grpSpPr bwMode="auto">
              <a:xfrm>
                <a:off x="4227" y="2278"/>
                <a:ext cx="1025" cy="900"/>
                <a:chOff x="864" y="1296"/>
                <a:chExt cx="9504" cy="8352"/>
              </a:xfrm>
            </p:grpSpPr>
            <p:sp>
              <p:nvSpPr>
                <p:cNvPr id="350" name="Oval 75">
                  <a:extLst>
                    <a:ext uri="{FF2B5EF4-FFF2-40B4-BE49-F238E27FC236}">
                      <a16:creationId xmlns:a16="http://schemas.microsoft.com/office/drawing/2014/main" id="{FF7CBDD0-89D1-4C9D-BE9B-EB02BE7FCA3E}"/>
                    </a:ext>
                  </a:extLst>
                </p:cNvPr>
                <p:cNvSpPr>
                  <a:spLocks noChangeArrowheads="1"/>
                </p:cNvSpPr>
                <p:nvPr/>
              </p:nvSpPr>
              <p:spPr bwMode="auto">
                <a:xfrm>
                  <a:off x="1584" y="1296"/>
                  <a:ext cx="8136" cy="8136"/>
                </a:xfrm>
                <a:prstGeom prst="ellipse">
                  <a:avLst/>
                </a:prstGeom>
                <a:solidFill>
                  <a:srgbClr val="FFFFFF"/>
                </a:solidFill>
                <a:ln w="9525">
                  <a:solidFill>
                    <a:srgbClr val="000000"/>
                  </a:solidFill>
                  <a:round/>
                  <a:headEnd/>
                  <a:tailEnd/>
                </a:ln>
              </p:spPr>
              <p:txBody>
                <a:bodyPr/>
                <a:lstStyle/>
                <a:p>
                  <a:endParaRPr lang="es-CL"/>
                </a:p>
              </p:txBody>
            </p:sp>
            <p:sp>
              <p:nvSpPr>
                <p:cNvPr id="351" name="Oval 76">
                  <a:extLst>
                    <a:ext uri="{FF2B5EF4-FFF2-40B4-BE49-F238E27FC236}">
                      <a16:creationId xmlns:a16="http://schemas.microsoft.com/office/drawing/2014/main" id="{6B842ED7-C02F-42DF-B039-C282F653980A}"/>
                    </a:ext>
                  </a:extLst>
                </p:cNvPr>
                <p:cNvSpPr>
                  <a:spLocks noChangeArrowheads="1"/>
                </p:cNvSpPr>
                <p:nvPr/>
              </p:nvSpPr>
              <p:spPr bwMode="auto">
                <a:xfrm>
                  <a:off x="5553" y="5265"/>
                  <a:ext cx="198" cy="198"/>
                </a:xfrm>
                <a:prstGeom prst="ellipse">
                  <a:avLst/>
                </a:prstGeom>
                <a:solidFill>
                  <a:srgbClr val="FFFFFF"/>
                </a:solidFill>
                <a:ln w="9525">
                  <a:solidFill>
                    <a:srgbClr val="000000"/>
                  </a:solidFill>
                  <a:round/>
                  <a:headEnd/>
                  <a:tailEnd/>
                </a:ln>
              </p:spPr>
              <p:txBody>
                <a:bodyPr/>
                <a:lstStyle/>
                <a:p>
                  <a:endParaRPr lang="es-CL"/>
                </a:p>
              </p:txBody>
            </p:sp>
            <p:sp>
              <p:nvSpPr>
                <p:cNvPr id="352" name="Line 77">
                  <a:extLst>
                    <a:ext uri="{FF2B5EF4-FFF2-40B4-BE49-F238E27FC236}">
                      <a16:creationId xmlns:a16="http://schemas.microsoft.com/office/drawing/2014/main" id="{D8964E9F-CC5E-4AD3-83B4-6B1EB6297AAE}"/>
                    </a:ext>
                  </a:extLst>
                </p:cNvPr>
                <p:cNvSpPr>
                  <a:spLocks noChangeShapeType="1"/>
                </p:cNvSpPr>
                <p:nvPr/>
              </p:nvSpPr>
              <p:spPr bwMode="auto">
                <a:xfrm flipV="1">
                  <a:off x="5652" y="1296"/>
                  <a:ext cx="0" cy="396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53" name="Line 78">
                  <a:extLst>
                    <a:ext uri="{FF2B5EF4-FFF2-40B4-BE49-F238E27FC236}">
                      <a16:creationId xmlns:a16="http://schemas.microsoft.com/office/drawing/2014/main" id="{6D4C29AC-3E37-4359-818B-7D8B54E763B8}"/>
                    </a:ext>
                  </a:extLst>
                </p:cNvPr>
                <p:cNvSpPr>
                  <a:spLocks noChangeShapeType="1"/>
                </p:cNvSpPr>
                <p:nvPr/>
              </p:nvSpPr>
              <p:spPr bwMode="auto">
                <a:xfrm flipH="1" flipV="1">
                  <a:off x="2080" y="3280"/>
                  <a:ext cx="3572" cy="19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54" name="Line 79">
                  <a:extLst>
                    <a:ext uri="{FF2B5EF4-FFF2-40B4-BE49-F238E27FC236}">
                      <a16:creationId xmlns:a16="http://schemas.microsoft.com/office/drawing/2014/main" id="{147DE1A3-78D2-46A1-9BE2-761715FDA7C3}"/>
                    </a:ext>
                  </a:extLst>
                </p:cNvPr>
                <p:cNvSpPr>
                  <a:spLocks noChangeShapeType="1"/>
                </p:cNvSpPr>
                <p:nvPr/>
              </p:nvSpPr>
              <p:spPr bwMode="auto">
                <a:xfrm flipV="1">
                  <a:off x="5652" y="3082"/>
                  <a:ext cx="3373" cy="218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55" name="Line 80">
                  <a:extLst>
                    <a:ext uri="{FF2B5EF4-FFF2-40B4-BE49-F238E27FC236}">
                      <a16:creationId xmlns:a16="http://schemas.microsoft.com/office/drawing/2014/main" id="{93D6FB98-C955-4EA2-9DD4-B14D15B5779A}"/>
                    </a:ext>
                  </a:extLst>
                </p:cNvPr>
                <p:cNvSpPr>
                  <a:spLocks noChangeShapeType="1"/>
                </p:cNvSpPr>
                <p:nvPr/>
              </p:nvSpPr>
              <p:spPr bwMode="auto">
                <a:xfrm>
                  <a:off x="5652" y="5265"/>
                  <a:ext cx="3996" cy="9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56" name="Line 81">
                  <a:extLst>
                    <a:ext uri="{FF2B5EF4-FFF2-40B4-BE49-F238E27FC236}">
                      <a16:creationId xmlns:a16="http://schemas.microsoft.com/office/drawing/2014/main" id="{05219AE5-0A99-4B7E-927E-40E893E05580}"/>
                    </a:ext>
                  </a:extLst>
                </p:cNvPr>
                <p:cNvSpPr>
                  <a:spLocks noChangeShapeType="1"/>
                </p:cNvSpPr>
                <p:nvPr/>
              </p:nvSpPr>
              <p:spPr bwMode="auto">
                <a:xfrm flipH="1">
                  <a:off x="3456" y="5265"/>
                  <a:ext cx="2196" cy="35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57" name="Oval 82">
                  <a:extLst>
                    <a:ext uri="{FF2B5EF4-FFF2-40B4-BE49-F238E27FC236}">
                      <a16:creationId xmlns:a16="http://schemas.microsoft.com/office/drawing/2014/main" id="{FF8CEE42-6363-4E32-9237-29FA1EB4ECE6}"/>
                    </a:ext>
                  </a:extLst>
                </p:cNvPr>
                <p:cNvSpPr>
                  <a:spLocks noChangeArrowheads="1"/>
                </p:cNvSpPr>
                <p:nvPr/>
              </p:nvSpPr>
              <p:spPr bwMode="auto">
                <a:xfrm>
                  <a:off x="3516" y="3705"/>
                  <a:ext cx="144" cy="144"/>
                </a:xfrm>
                <a:prstGeom prst="ellipse">
                  <a:avLst/>
                </a:prstGeom>
                <a:solidFill>
                  <a:srgbClr val="000000"/>
                </a:solidFill>
                <a:ln w="9525">
                  <a:solidFill>
                    <a:srgbClr val="000000"/>
                  </a:solidFill>
                  <a:round/>
                  <a:headEnd/>
                  <a:tailEnd/>
                </a:ln>
              </p:spPr>
              <p:txBody>
                <a:bodyPr/>
                <a:lstStyle/>
                <a:p>
                  <a:endParaRPr lang="es-CL"/>
                </a:p>
              </p:txBody>
            </p:sp>
            <p:sp>
              <p:nvSpPr>
                <p:cNvPr id="358" name="Oval 83">
                  <a:extLst>
                    <a:ext uri="{FF2B5EF4-FFF2-40B4-BE49-F238E27FC236}">
                      <a16:creationId xmlns:a16="http://schemas.microsoft.com/office/drawing/2014/main" id="{AA854D58-B2D1-4196-B92E-484855B67F46}"/>
                    </a:ext>
                  </a:extLst>
                </p:cNvPr>
                <p:cNvSpPr>
                  <a:spLocks noChangeArrowheads="1"/>
                </p:cNvSpPr>
                <p:nvPr/>
              </p:nvSpPr>
              <p:spPr bwMode="auto">
                <a:xfrm>
                  <a:off x="3927" y="3267"/>
                  <a:ext cx="144" cy="144"/>
                </a:xfrm>
                <a:prstGeom prst="ellipse">
                  <a:avLst/>
                </a:prstGeom>
                <a:solidFill>
                  <a:srgbClr val="000000"/>
                </a:solidFill>
                <a:ln w="9525">
                  <a:solidFill>
                    <a:srgbClr val="000000"/>
                  </a:solidFill>
                  <a:round/>
                  <a:headEnd/>
                  <a:tailEnd/>
                </a:ln>
              </p:spPr>
              <p:txBody>
                <a:bodyPr/>
                <a:lstStyle/>
                <a:p>
                  <a:endParaRPr lang="es-CL"/>
                </a:p>
              </p:txBody>
            </p:sp>
            <p:sp>
              <p:nvSpPr>
                <p:cNvPr id="359" name="Oval 84">
                  <a:extLst>
                    <a:ext uri="{FF2B5EF4-FFF2-40B4-BE49-F238E27FC236}">
                      <a16:creationId xmlns:a16="http://schemas.microsoft.com/office/drawing/2014/main" id="{856B7515-A94E-4031-ADFB-16899C3D1F3E}"/>
                    </a:ext>
                  </a:extLst>
                </p:cNvPr>
                <p:cNvSpPr>
                  <a:spLocks noChangeArrowheads="1"/>
                </p:cNvSpPr>
                <p:nvPr/>
              </p:nvSpPr>
              <p:spPr bwMode="auto">
                <a:xfrm>
                  <a:off x="4464" y="2949"/>
                  <a:ext cx="144" cy="144"/>
                </a:xfrm>
                <a:prstGeom prst="ellipse">
                  <a:avLst/>
                </a:prstGeom>
                <a:solidFill>
                  <a:srgbClr val="000000"/>
                </a:solidFill>
                <a:ln w="9525">
                  <a:solidFill>
                    <a:srgbClr val="000000"/>
                  </a:solidFill>
                  <a:round/>
                  <a:headEnd/>
                  <a:tailEnd/>
                </a:ln>
              </p:spPr>
              <p:txBody>
                <a:bodyPr/>
                <a:lstStyle/>
                <a:p>
                  <a:endParaRPr lang="es-CL"/>
                </a:p>
              </p:txBody>
            </p:sp>
            <p:sp>
              <p:nvSpPr>
                <p:cNvPr id="360" name="Oval 85">
                  <a:extLst>
                    <a:ext uri="{FF2B5EF4-FFF2-40B4-BE49-F238E27FC236}">
                      <a16:creationId xmlns:a16="http://schemas.microsoft.com/office/drawing/2014/main" id="{37E6183B-79E4-40AF-A16A-87AA4D0AC760}"/>
                    </a:ext>
                  </a:extLst>
                </p:cNvPr>
                <p:cNvSpPr>
                  <a:spLocks noChangeArrowheads="1"/>
                </p:cNvSpPr>
                <p:nvPr/>
              </p:nvSpPr>
              <p:spPr bwMode="auto">
                <a:xfrm>
                  <a:off x="5184" y="2736"/>
                  <a:ext cx="144" cy="144"/>
                </a:xfrm>
                <a:prstGeom prst="ellipse">
                  <a:avLst/>
                </a:prstGeom>
                <a:solidFill>
                  <a:srgbClr val="000000"/>
                </a:solidFill>
                <a:ln w="9525">
                  <a:solidFill>
                    <a:srgbClr val="000000"/>
                  </a:solidFill>
                  <a:round/>
                  <a:headEnd/>
                  <a:tailEnd/>
                </a:ln>
              </p:spPr>
              <p:txBody>
                <a:bodyPr/>
                <a:lstStyle/>
                <a:p>
                  <a:endParaRPr lang="es-CL"/>
                </a:p>
              </p:txBody>
            </p:sp>
            <p:sp>
              <p:nvSpPr>
                <p:cNvPr id="361" name="Oval 86">
                  <a:extLst>
                    <a:ext uri="{FF2B5EF4-FFF2-40B4-BE49-F238E27FC236}">
                      <a16:creationId xmlns:a16="http://schemas.microsoft.com/office/drawing/2014/main" id="{F6252977-2FF7-46BE-B4E6-F8317F5C0466}"/>
                    </a:ext>
                  </a:extLst>
                </p:cNvPr>
                <p:cNvSpPr>
                  <a:spLocks noChangeArrowheads="1"/>
                </p:cNvSpPr>
                <p:nvPr/>
              </p:nvSpPr>
              <p:spPr bwMode="auto">
                <a:xfrm>
                  <a:off x="3015" y="4860"/>
                  <a:ext cx="144" cy="144"/>
                </a:xfrm>
                <a:prstGeom prst="ellipse">
                  <a:avLst/>
                </a:prstGeom>
                <a:solidFill>
                  <a:srgbClr val="000000"/>
                </a:solidFill>
                <a:ln w="9525">
                  <a:solidFill>
                    <a:srgbClr val="000000"/>
                  </a:solidFill>
                  <a:round/>
                  <a:headEnd/>
                  <a:tailEnd/>
                </a:ln>
              </p:spPr>
              <p:txBody>
                <a:bodyPr/>
                <a:lstStyle/>
                <a:p>
                  <a:endParaRPr lang="es-CL"/>
                </a:p>
              </p:txBody>
            </p:sp>
            <p:sp>
              <p:nvSpPr>
                <p:cNvPr id="362" name="Oval 87">
                  <a:extLst>
                    <a:ext uri="{FF2B5EF4-FFF2-40B4-BE49-F238E27FC236}">
                      <a16:creationId xmlns:a16="http://schemas.microsoft.com/office/drawing/2014/main" id="{BAA92D95-E3F2-4888-99E1-55F2A2EE2F83}"/>
                    </a:ext>
                  </a:extLst>
                </p:cNvPr>
                <p:cNvSpPr>
                  <a:spLocks noChangeArrowheads="1"/>
                </p:cNvSpPr>
                <p:nvPr/>
              </p:nvSpPr>
              <p:spPr bwMode="auto">
                <a:xfrm>
                  <a:off x="2997" y="5562"/>
                  <a:ext cx="144" cy="144"/>
                </a:xfrm>
                <a:prstGeom prst="ellipse">
                  <a:avLst/>
                </a:prstGeom>
                <a:solidFill>
                  <a:srgbClr val="000000"/>
                </a:solidFill>
                <a:ln w="9525">
                  <a:solidFill>
                    <a:srgbClr val="000000"/>
                  </a:solidFill>
                  <a:round/>
                  <a:headEnd/>
                  <a:tailEnd/>
                </a:ln>
              </p:spPr>
              <p:txBody>
                <a:bodyPr/>
                <a:lstStyle/>
                <a:p>
                  <a:endParaRPr lang="es-CL"/>
                </a:p>
              </p:txBody>
            </p:sp>
            <p:sp>
              <p:nvSpPr>
                <p:cNvPr id="363" name="Oval 88">
                  <a:extLst>
                    <a:ext uri="{FF2B5EF4-FFF2-40B4-BE49-F238E27FC236}">
                      <a16:creationId xmlns:a16="http://schemas.microsoft.com/office/drawing/2014/main" id="{0B461DC2-3792-456E-A2B7-76FA853B847F}"/>
                    </a:ext>
                  </a:extLst>
                </p:cNvPr>
                <p:cNvSpPr>
                  <a:spLocks noChangeArrowheads="1"/>
                </p:cNvSpPr>
                <p:nvPr/>
              </p:nvSpPr>
              <p:spPr bwMode="auto">
                <a:xfrm>
                  <a:off x="3162" y="6177"/>
                  <a:ext cx="144" cy="144"/>
                </a:xfrm>
                <a:prstGeom prst="ellipse">
                  <a:avLst/>
                </a:prstGeom>
                <a:solidFill>
                  <a:srgbClr val="000000"/>
                </a:solidFill>
                <a:ln w="9525">
                  <a:solidFill>
                    <a:srgbClr val="000000"/>
                  </a:solidFill>
                  <a:round/>
                  <a:headEnd/>
                  <a:tailEnd/>
                </a:ln>
              </p:spPr>
              <p:txBody>
                <a:bodyPr/>
                <a:lstStyle/>
                <a:p>
                  <a:endParaRPr lang="es-CL"/>
                </a:p>
              </p:txBody>
            </p:sp>
            <p:sp>
              <p:nvSpPr>
                <p:cNvPr id="364" name="Oval 89">
                  <a:extLst>
                    <a:ext uri="{FF2B5EF4-FFF2-40B4-BE49-F238E27FC236}">
                      <a16:creationId xmlns:a16="http://schemas.microsoft.com/office/drawing/2014/main" id="{946588F8-0A20-4A5E-BE31-27041C11082A}"/>
                    </a:ext>
                  </a:extLst>
                </p:cNvPr>
                <p:cNvSpPr>
                  <a:spLocks noChangeArrowheads="1"/>
                </p:cNvSpPr>
                <p:nvPr/>
              </p:nvSpPr>
              <p:spPr bwMode="auto">
                <a:xfrm>
                  <a:off x="3456" y="6768"/>
                  <a:ext cx="144" cy="144"/>
                </a:xfrm>
                <a:prstGeom prst="ellipse">
                  <a:avLst/>
                </a:prstGeom>
                <a:solidFill>
                  <a:srgbClr val="000000"/>
                </a:solidFill>
                <a:ln w="9525">
                  <a:solidFill>
                    <a:srgbClr val="000000"/>
                  </a:solidFill>
                  <a:round/>
                  <a:headEnd/>
                  <a:tailEnd/>
                </a:ln>
              </p:spPr>
              <p:txBody>
                <a:bodyPr/>
                <a:lstStyle/>
                <a:p>
                  <a:endParaRPr lang="es-CL"/>
                </a:p>
              </p:txBody>
            </p:sp>
            <p:sp>
              <p:nvSpPr>
                <p:cNvPr id="365" name="Oval 90">
                  <a:extLst>
                    <a:ext uri="{FF2B5EF4-FFF2-40B4-BE49-F238E27FC236}">
                      <a16:creationId xmlns:a16="http://schemas.microsoft.com/office/drawing/2014/main" id="{A849BE11-74D5-4605-B450-6A8A6DCE3E5E}"/>
                    </a:ext>
                  </a:extLst>
                </p:cNvPr>
                <p:cNvSpPr>
                  <a:spLocks noChangeArrowheads="1"/>
                </p:cNvSpPr>
                <p:nvPr/>
              </p:nvSpPr>
              <p:spPr bwMode="auto">
                <a:xfrm>
                  <a:off x="3897" y="7257"/>
                  <a:ext cx="144" cy="144"/>
                </a:xfrm>
                <a:prstGeom prst="ellipse">
                  <a:avLst/>
                </a:prstGeom>
                <a:solidFill>
                  <a:srgbClr val="000000"/>
                </a:solidFill>
                <a:ln w="9525">
                  <a:solidFill>
                    <a:srgbClr val="000000"/>
                  </a:solidFill>
                  <a:round/>
                  <a:headEnd/>
                  <a:tailEnd/>
                </a:ln>
              </p:spPr>
              <p:txBody>
                <a:bodyPr/>
                <a:lstStyle/>
                <a:p>
                  <a:endParaRPr lang="es-CL"/>
                </a:p>
              </p:txBody>
            </p:sp>
            <p:sp>
              <p:nvSpPr>
                <p:cNvPr id="366" name="WordArt 91">
                  <a:extLst>
                    <a:ext uri="{FF2B5EF4-FFF2-40B4-BE49-F238E27FC236}">
                      <a16:creationId xmlns:a16="http://schemas.microsoft.com/office/drawing/2014/main" id="{817ADC1C-6769-448D-93C1-C347C508A0B2}"/>
                    </a:ext>
                  </a:extLst>
                </p:cNvPr>
                <p:cNvSpPr>
                  <a:spLocks noChangeArrowheads="1" noChangeShapeType="1" noTextEdit="1"/>
                </p:cNvSpPr>
                <p:nvPr/>
              </p:nvSpPr>
              <p:spPr bwMode="auto">
                <a:xfrm>
                  <a:off x="2736" y="676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367" name="Group 92">
                  <a:extLst>
                    <a:ext uri="{FF2B5EF4-FFF2-40B4-BE49-F238E27FC236}">
                      <a16:creationId xmlns:a16="http://schemas.microsoft.com/office/drawing/2014/main" id="{7329F528-E68C-48A4-86A6-1749FFFAFD01}"/>
                    </a:ext>
                  </a:extLst>
                </p:cNvPr>
                <p:cNvGrpSpPr>
                  <a:grpSpLocks/>
                </p:cNvGrpSpPr>
                <p:nvPr/>
              </p:nvGrpSpPr>
              <p:grpSpPr bwMode="auto">
                <a:xfrm>
                  <a:off x="3168" y="7488"/>
                  <a:ext cx="720" cy="360"/>
                  <a:chOff x="720" y="7242"/>
                  <a:chExt cx="864" cy="432"/>
                </a:xfrm>
              </p:grpSpPr>
              <p:grpSp>
                <p:nvGrpSpPr>
                  <p:cNvPr id="417" name="Group 93">
                    <a:extLst>
                      <a:ext uri="{FF2B5EF4-FFF2-40B4-BE49-F238E27FC236}">
                        <a16:creationId xmlns:a16="http://schemas.microsoft.com/office/drawing/2014/main" id="{107DEA2E-DB71-48CD-8FC1-11BDC26E962B}"/>
                      </a:ext>
                    </a:extLst>
                  </p:cNvPr>
                  <p:cNvGrpSpPr>
                    <a:grpSpLocks/>
                  </p:cNvGrpSpPr>
                  <p:nvPr/>
                </p:nvGrpSpPr>
                <p:grpSpPr bwMode="auto">
                  <a:xfrm>
                    <a:off x="720" y="7314"/>
                    <a:ext cx="864" cy="288"/>
                    <a:chOff x="720" y="7272"/>
                    <a:chExt cx="864" cy="288"/>
                  </a:xfrm>
                </p:grpSpPr>
                <p:sp>
                  <p:nvSpPr>
                    <p:cNvPr id="419" name="AutoShape 94">
                      <a:extLst>
                        <a:ext uri="{FF2B5EF4-FFF2-40B4-BE49-F238E27FC236}">
                          <a16:creationId xmlns:a16="http://schemas.microsoft.com/office/drawing/2014/main" id="{32939980-5DEC-473A-BE66-1C8E1A32AE29}"/>
                        </a:ext>
                      </a:extLst>
                    </p:cNvPr>
                    <p:cNvSpPr>
                      <a:spLocks noChangeArrowheads="1"/>
                    </p:cNvSpPr>
                    <p:nvPr/>
                  </p:nvSpPr>
                  <p:spPr bwMode="auto">
                    <a:xfrm rot="5400000">
                      <a:off x="1008" y="7200"/>
                      <a:ext cx="288" cy="432"/>
                    </a:xfrm>
                    <a:prstGeom prst="triangle">
                      <a:avLst>
                        <a:gd name="adj" fmla="val 50000"/>
                      </a:avLst>
                    </a:prstGeom>
                    <a:solidFill>
                      <a:srgbClr val="000000"/>
                    </a:solidFill>
                    <a:ln w="28575">
                      <a:solidFill>
                        <a:srgbClr val="000000"/>
                      </a:solidFill>
                      <a:miter lim="800000"/>
                      <a:headEnd/>
                      <a:tailEnd/>
                    </a:ln>
                  </p:spPr>
                  <p:txBody>
                    <a:bodyPr/>
                    <a:lstStyle/>
                    <a:p>
                      <a:endParaRPr lang="es-CL"/>
                    </a:p>
                  </p:txBody>
                </p:sp>
                <p:sp>
                  <p:nvSpPr>
                    <p:cNvPr id="420" name="Line 95">
                      <a:extLst>
                        <a:ext uri="{FF2B5EF4-FFF2-40B4-BE49-F238E27FC236}">
                          <a16:creationId xmlns:a16="http://schemas.microsoft.com/office/drawing/2014/main" id="{88427127-8997-4756-B9A6-1A1E2057CC8E}"/>
                        </a:ext>
                      </a:extLst>
                    </p:cNvPr>
                    <p:cNvSpPr>
                      <a:spLocks noChangeShapeType="1"/>
                    </p:cNvSpPr>
                    <p:nvPr/>
                  </p:nvSpPr>
                  <p:spPr bwMode="auto">
                    <a:xfrm>
                      <a:off x="720" y="7416"/>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418" name="Line 96">
                    <a:extLst>
                      <a:ext uri="{FF2B5EF4-FFF2-40B4-BE49-F238E27FC236}">
                        <a16:creationId xmlns:a16="http://schemas.microsoft.com/office/drawing/2014/main" id="{F86FEC63-E285-49CD-B3BE-B16BBB2EFA1A}"/>
                      </a:ext>
                    </a:extLst>
                  </p:cNvPr>
                  <p:cNvSpPr>
                    <a:spLocks noChangeShapeType="1"/>
                  </p:cNvSpPr>
                  <p:nvPr/>
                </p:nvSpPr>
                <p:spPr bwMode="auto">
                  <a:xfrm>
                    <a:off x="1350" y="7242"/>
                    <a:ext cx="0"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368" name="WordArt 97">
                  <a:extLst>
                    <a:ext uri="{FF2B5EF4-FFF2-40B4-BE49-F238E27FC236}">
                      <a16:creationId xmlns:a16="http://schemas.microsoft.com/office/drawing/2014/main" id="{DA4ED232-D745-43AA-991F-826450B4409E}"/>
                    </a:ext>
                  </a:extLst>
                </p:cNvPr>
                <p:cNvSpPr>
                  <a:spLocks noChangeArrowheads="1" noChangeShapeType="1" noTextEdit="1"/>
                </p:cNvSpPr>
                <p:nvPr/>
              </p:nvSpPr>
              <p:spPr bwMode="auto">
                <a:xfrm>
                  <a:off x="2586" y="6126"/>
                  <a:ext cx="3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2K</a:t>
                  </a:r>
                </a:p>
              </p:txBody>
            </p:sp>
            <p:sp>
              <p:nvSpPr>
                <p:cNvPr id="369" name="WordArt 98">
                  <a:extLst>
                    <a:ext uri="{FF2B5EF4-FFF2-40B4-BE49-F238E27FC236}">
                      <a16:creationId xmlns:a16="http://schemas.microsoft.com/office/drawing/2014/main" id="{3911F2EA-6B36-4696-B33B-C396A3303FC4}"/>
                    </a:ext>
                  </a:extLst>
                </p:cNvPr>
                <p:cNvSpPr>
                  <a:spLocks noChangeArrowheads="1" noChangeShapeType="1" noTextEdit="1"/>
                </p:cNvSpPr>
                <p:nvPr/>
              </p:nvSpPr>
              <p:spPr bwMode="auto">
                <a:xfrm>
                  <a:off x="2139" y="5469"/>
                  <a:ext cx="60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K</a:t>
                  </a:r>
                </a:p>
              </p:txBody>
            </p:sp>
            <p:sp>
              <p:nvSpPr>
                <p:cNvPr id="370" name="Oval 99">
                  <a:extLst>
                    <a:ext uri="{FF2B5EF4-FFF2-40B4-BE49-F238E27FC236}">
                      <a16:creationId xmlns:a16="http://schemas.microsoft.com/office/drawing/2014/main" id="{C6F8008B-F40B-454A-9C10-90B0A5C354A6}"/>
                    </a:ext>
                  </a:extLst>
                </p:cNvPr>
                <p:cNvSpPr>
                  <a:spLocks noChangeArrowheads="1"/>
                </p:cNvSpPr>
                <p:nvPr/>
              </p:nvSpPr>
              <p:spPr bwMode="auto">
                <a:xfrm>
                  <a:off x="3243" y="4206"/>
                  <a:ext cx="144" cy="144"/>
                </a:xfrm>
                <a:prstGeom prst="ellipse">
                  <a:avLst/>
                </a:prstGeom>
                <a:solidFill>
                  <a:srgbClr val="000000"/>
                </a:solidFill>
                <a:ln w="9525">
                  <a:solidFill>
                    <a:srgbClr val="000000"/>
                  </a:solidFill>
                  <a:round/>
                  <a:headEnd/>
                  <a:tailEnd/>
                </a:ln>
              </p:spPr>
              <p:txBody>
                <a:bodyPr/>
                <a:lstStyle/>
                <a:p>
                  <a:endParaRPr lang="es-CL"/>
                </a:p>
              </p:txBody>
            </p:sp>
            <p:sp>
              <p:nvSpPr>
                <p:cNvPr id="371" name="WordArt 100">
                  <a:extLst>
                    <a:ext uri="{FF2B5EF4-FFF2-40B4-BE49-F238E27FC236}">
                      <a16:creationId xmlns:a16="http://schemas.microsoft.com/office/drawing/2014/main" id="{9B40F1AD-A32F-4065-900E-43CB752BC844}"/>
                    </a:ext>
                  </a:extLst>
                </p:cNvPr>
                <p:cNvSpPr>
                  <a:spLocks noChangeArrowheads="1" noChangeShapeType="1" noTextEdit="1"/>
                </p:cNvSpPr>
                <p:nvPr/>
              </p:nvSpPr>
              <p:spPr bwMode="auto">
                <a:xfrm>
                  <a:off x="2088" y="4761"/>
                  <a:ext cx="7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K</a:t>
                  </a:r>
                </a:p>
              </p:txBody>
            </p:sp>
            <p:sp>
              <p:nvSpPr>
                <p:cNvPr id="372" name="WordArt 101">
                  <a:extLst>
                    <a:ext uri="{FF2B5EF4-FFF2-40B4-BE49-F238E27FC236}">
                      <a16:creationId xmlns:a16="http://schemas.microsoft.com/office/drawing/2014/main" id="{4F802D8C-722C-4904-911D-B9FDF64E2868}"/>
                    </a:ext>
                  </a:extLst>
                </p:cNvPr>
                <p:cNvSpPr>
                  <a:spLocks noChangeArrowheads="1" noChangeShapeType="1" noTextEdit="1"/>
                </p:cNvSpPr>
                <p:nvPr/>
              </p:nvSpPr>
              <p:spPr bwMode="auto">
                <a:xfrm>
                  <a:off x="2592" y="4032"/>
                  <a:ext cx="4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373" name="WordArt 102">
                  <a:extLst>
                    <a:ext uri="{FF2B5EF4-FFF2-40B4-BE49-F238E27FC236}">
                      <a16:creationId xmlns:a16="http://schemas.microsoft.com/office/drawing/2014/main" id="{3A6CFCA8-A85C-47EC-B63C-3D99AD0FCB06}"/>
                    </a:ext>
                  </a:extLst>
                </p:cNvPr>
                <p:cNvSpPr>
                  <a:spLocks noChangeArrowheads="1" noChangeShapeType="1" noTextEdit="1"/>
                </p:cNvSpPr>
                <p:nvPr/>
              </p:nvSpPr>
              <p:spPr bwMode="auto">
                <a:xfrm>
                  <a:off x="3168" y="3456"/>
                  <a:ext cx="1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a:t>
                  </a:r>
                </a:p>
              </p:txBody>
            </p:sp>
            <p:sp>
              <p:nvSpPr>
                <p:cNvPr id="374" name="WordArt 103">
                  <a:extLst>
                    <a:ext uri="{FF2B5EF4-FFF2-40B4-BE49-F238E27FC236}">
                      <a16:creationId xmlns:a16="http://schemas.microsoft.com/office/drawing/2014/main" id="{8D506376-13B3-48D4-A5BD-AD05EDAA48DC}"/>
                    </a:ext>
                  </a:extLst>
                </p:cNvPr>
                <p:cNvSpPr>
                  <a:spLocks noChangeArrowheads="1" noChangeShapeType="1" noTextEdit="1"/>
                </p:cNvSpPr>
                <p:nvPr/>
              </p:nvSpPr>
              <p:spPr bwMode="auto">
                <a:xfrm>
                  <a:off x="3456" y="2880"/>
                  <a:ext cx="33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a:t>
                  </a:r>
                </a:p>
              </p:txBody>
            </p:sp>
            <p:sp>
              <p:nvSpPr>
                <p:cNvPr id="375" name="WordArt 104">
                  <a:extLst>
                    <a:ext uri="{FF2B5EF4-FFF2-40B4-BE49-F238E27FC236}">
                      <a16:creationId xmlns:a16="http://schemas.microsoft.com/office/drawing/2014/main" id="{98554F3A-3997-40C9-8A20-94A72D53BD6D}"/>
                    </a:ext>
                  </a:extLst>
                </p:cNvPr>
                <p:cNvSpPr>
                  <a:spLocks noChangeArrowheads="1" noChangeShapeType="1" noTextEdit="1"/>
                </p:cNvSpPr>
                <p:nvPr/>
              </p:nvSpPr>
              <p:spPr bwMode="auto">
                <a:xfrm>
                  <a:off x="3888" y="244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sp>
              <p:nvSpPr>
                <p:cNvPr id="376" name="WordArt 105">
                  <a:extLst>
                    <a:ext uri="{FF2B5EF4-FFF2-40B4-BE49-F238E27FC236}">
                      <a16:creationId xmlns:a16="http://schemas.microsoft.com/office/drawing/2014/main" id="{EDBB99FA-B131-45CE-A7C7-53E8DF9944A4}"/>
                    </a:ext>
                  </a:extLst>
                </p:cNvPr>
                <p:cNvSpPr>
                  <a:spLocks noChangeArrowheads="1" noChangeShapeType="1" noTextEdit="1"/>
                </p:cNvSpPr>
                <p:nvPr/>
              </p:nvSpPr>
              <p:spPr bwMode="auto">
                <a:xfrm>
                  <a:off x="4752" y="2160"/>
                  <a:ext cx="6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1000</a:t>
                  </a:r>
                </a:p>
              </p:txBody>
            </p:sp>
            <p:grpSp>
              <p:nvGrpSpPr>
                <p:cNvPr id="377" name="Group 106">
                  <a:extLst>
                    <a:ext uri="{FF2B5EF4-FFF2-40B4-BE49-F238E27FC236}">
                      <a16:creationId xmlns:a16="http://schemas.microsoft.com/office/drawing/2014/main" id="{996EC27E-103C-4DE5-A0FD-DDE52D800C77}"/>
                    </a:ext>
                  </a:extLst>
                </p:cNvPr>
                <p:cNvGrpSpPr>
                  <a:grpSpLocks/>
                </p:cNvGrpSpPr>
                <p:nvPr/>
              </p:nvGrpSpPr>
              <p:grpSpPr bwMode="auto">
                <a:xfrm>
                  <a:off x="2592" y="1296"/>
                  <a:ext cx="1296" cy="1134"/>
                  <a:chOff x="9216" y="1584"/>
                  <a:chExt cx="1152" cy="1008"/>
                </a:xfrm>
              </p:grpSpPr>
              <p:sp>
                <p:nvSpPr>
                  <p:cNvPr id="415" name="Rectangle 107">
                    <a:extLst>
                      <a:ext uri="{FF2B5EF4-FFF2-40B4-BE49-F238E27FC236}">
                        <a16:creationId xmlns:a16="http://schemas.microsoft.com/office/drawing/2014/main" id="{C950826D-7CA3-431C-AD57-B5A53EAF56B9}"/>
                      </a:ext>
                    </a:extLst>
                  </p:cNvPr>
                  <p:cNvSpPr>
                    <a:spLocks noChangeArrowheads="1"/>
                  </p:cNvSpPr>
                  <p:nvPr/>
                </p:nvSpPr>
                <p:spPr bwMode="auto">
                  <a:xfrm>
                    <a:off x="9216" y="1584"/>
                    <a:ext cx="1152"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416" name="WordArt 108">
                    <a:extLst>
                      <a:ext uri="{FF2B5EF4-FFF2-40B4-BE49-F238E27FC236}">
                        <a16:creationId xmlns:a16="http://schemas.microsoft.com/office/drawing/2014/main" id="{867B9F0C-EA40-408B-9258-D309441AF33D}"/>
                      </a:ext>
                    </a:extLst>
                  </p:cNvPr>
                  <p:cNvSpPr>
                    <a:spLocks noChangeArrowheads="1" noChangeShapeType="1" noTextEdit="1"/>
                  </p:cNvSpPr>
                  <p:nvPr/>
                </p:nvSpPr>
                <p:spPr bwMode="auto">
                  <a:xfrm>
                    <a:off x="9360" y="1872"/>
                    <a:ext cx="85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VCD</a:t>
                    </a:r>
                  </a:p>
                </p:txBody>
              </p:sp>
            </p:grpSp>
            <p:grpSp>
              <p:nvGrpSpPr>
                <p:cNvPr id="378" name="Group 109">
                  <a:extLst>
                    <a:ext uri="{FF2B5EF4-FFF2-40B4-BE49-F238E27FC236}">
                      <a16:creationId xmlns:a16="http://schemas.microsoft.com/office/drawing/2014/main" id="{D020A70D-5C07-493F-BB24-61C084083E1B}"/>
                    </a:ext>
                  </a:extLst>
                </p:cNvPr>
                <p:cNvGrpSpPr>
                  <a:grpSpLocks/>
                </p:cNvGrpSpPr>
                <p:nvPr/>
              </p:nvGrpSpPr>
              <p:grpSpPr bwMode="auto">
                <a:xfrm>
                  <a:off x="864" y="6480"/>
                  <a:ext cx="1584" cy="1008"/>
                  <a:chOff x="8064" y="720"/>
                  <a:chExt cx="1584" cy="1008"/>
                </a:xfrm>
              </p:grpSpPr>
              <p:sp>
                <p:nvSpPr>
                  <p:cNvPr id="413" name="Rectangle 110">
                    <a:extLst>
                      <a:ext uri="{FF2B5EF4-FFF2-40B4-BE49-F238E27FC236}">
                        <a16:creationId xmlns:a16="http://schemas.microsoft.com/office/drawing/2014/main" id="{A8BFA57E-C427-48F6-86A3-F12D0177DF40}"/>
                      </a:ext>
                    </a:extLst>
                  </p:cNvPr>
                  <p:cNvSpPr>
                    <a:spLocks noChangeArrowheads="1"/>
                  </p:cNvSpPr>
                  <p:nvPr/>
                </p:nvSpPr>
                <p:spPr bwMode="auto">
                  <a:xfrm>
                    <a:off x="8064" y="720"/>
                    <a:ext cx="1584"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414" name="WordArt 111">
                    <a:extLst>
                      <a:ext uri="{FF2B5EF4-FFF2-40B4-BE49-F238E27FC236}">
                        <a16:creationId xmlns:a16="http://schemas.microsoft.com/office/drawing/2014/main" id="{1FADC544-1656-4238-A348-8DD1C8F92EA0}"/>
                      </a:ext>
                    </a:extLst>
                  </p:cNvPr>
                  <p:cNvSpPr>
                    <a:spLocks noChangeArrowheads="1" noChangeShapeType="1" noTextEdit="1"/>
                  </p:cNvSpPr>
                  <p:nvPr/>
                </p:nvSpPr>
                <p:spPr bwMode="auto">
                  <a:xfrm>
                    <a:off x="8352" y="1008"/>
                    <a:ext cx="94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OHM</a:t>
                    </a:r>
                  </a:p>
                </p:txBody>
              </p:sp>
            </p:grpSp>
            <p:sp>
              <p:nvSpPr>
                <p:cNvPr id="379" name="Oval 112">
                  <a:extLst>
                    <a:ext uri="{FF2B5EF4-FFF2-40B4-BE49-F238E27FC236}">
                      <a16:creationId xmlns:a16="http://schemas.microsoft.com/office/drawing/2014/main" id="{E8641231-285A-4A4D-A034-FAB2569EA7C3}"/>
                    </a:ext>
                  </a:extLst>
                </p:cNvPr>
                <p:cNvSpPr>
                  <a:spLocks noChangeArrowheads="1"/>
                </p:cNvSpPr>
                <p:nvPr/>
              </p:nvSpPr>
              <p:spPr bwMode="auto">
                <a:xfrm>
                  <a:off x="5997" y="2757"/>
                  <a:ext cx="144" cy="144"/>
                </a:xfrm>
                <a:prstGeom prst="ellipse">
                  <a:avLst/>
                </a:prstGeom>
                <a:solidFill>
                  <a:srgbClr val="000000"/>
                </a:solidFill>
                <a:ln w="9525">
                  <a:solidFill>
                    <a:srgbClr val="000000"/>
                  </a:solidFill>
                  <a:round/>
                  <a:headEnd/>
                  <a:tailEnd/>
                </a:ln>
              </p:spPr>
              <p:txBody>
                <a:bodyPr/>
                <a:lstStyle/>
                <a:p>
                  <a:endParaRPr lang="es-CL"/>
                </a:p>
              </p:txBody>
            </p:sp>
            <p:sp>
              <p:nvSpPr>
                <p:cNvPr id="380" name="Oval 113">
                  <a:extLst>
                    <a:ext uri="{FF2B5EF4-FFF2-40B4-BE49-F238E27FC236}">
                      <a16:creationId xmlns:a16="http://schemas.microsoft.com/office/drawing/2014/main" id="{63BA5796-2B30-4438-92BD-D87A93C4C6FA}"/>
                    </a:ext>
                  </a:extLst>
                </p:cNvPr>
                <p:cNvSpPr>
                  <a:spLocks noChangeArrowheads="1"/>
                </p:cNvSpPr>
                <p:nvPr/>
              </p:nvSpPr>
              <p:spPr bwMode="auto">
                <a:xfrm>
                  <a:off x="7389" y="3474"/>
                  <a:ext cx="144" cy="144"/>
                </a:xfrm>
                <a:prstGeom prst="ellipse">
                  <a:avLst/>
                </a:prstGeom>
                <a:solidFill>
                  <a:srgbClr val="000000"/>
                </a:solidFill>
                <a:ln w="9525">
                  <a:solidFill>
                    <a:srgbClr val="000000"/>
                  </a:solidFill>
                  <a:round/>
                  <a:headEnd/>
                  <a:tailEnd/>
                </a:ln>
              </p:spPr>
              <p:txBody>
                <a:bodyPr/>
                <a:lstStyle/>
                <a:p>
                  <a:endParaRPr lang="es-CL"/>
                </a:p>
              </p:txBody>
            </p:sp>
            <p:sp>
              <p:nvSpPr>
                <p:cNvPr id="381" name="Oval 114">
                  <a:extLst>
                    <a:ext uri="{FF2B5EF4-FFF2-40B4-BE49-F238E27FC236}">
                      <a16:creationId xmlns:a16="http://schemas.microsoft.com/office/drawing/2014/main" id="{879F4090-DE37-4FF7-9BA4-28FCC6286EE0}"/>
                    </a:ext>
                  </a:extLst>
                </p:cNvPr>
                <p:cNvSpPr>
                  <a:spLocks noChangeArrowheads="1"/>
                </p:cNvSpPr>
                <p:nvPr/>
              </p:nvSpPr>
              <p:spPr bwMode="auto">
                <a:xfrm>
                  <a:off x="6801" y="3000"/>
                  <a:ext cx="144" cy="144"/>
                </a:xfrm>
                <a:prstGeom prst="ellipse">
                  <a:avLst/>
                </a:prstGeom>
                <a:solidFill>
                  <a:srgbClr val="000000"/>
                </a:solidFill>
                <a:ln w="9525">
                  <a:solidFill>
                    <a:srgbClr val="000000"/>
                  </a:solidFill>
                  <a:round/>
                  <a:headEnd/>
                  <a:tailEnd/>
                </a:ln>
              </p:spPr>
              <p:txBody>
                <a:bodyPr/>
                <a:lstStyle/>
                <a:p>
                  <a:endParaRPr lang="es-CL"/>
                </a:p>
              </p:txBody>
            </p:sp>
            <p:sp>
              <p:nvSpPr>
                <p:cNvPr id="382" name="WordArt 115">
                  <a:extLst>
                    <a:ext uri="{FF2B5EF4-FFF2-40B4-BE49-F238E27FC236}">
                      <a16:creationId xmlns:a16="http://schemas.microsoft.com/office/drawing/2014/main" id="{9F981ED9-66B9-414E-AA42-A92DA0ECBE70}"/>
                    </a:ext>
                  </a:extLst>
                </p:cNvPr>
                <p:cNvSpPr>
                  <a:spLocks noChangeArrowheads="1" noChangeShapeType="1" noTextEdit="1"/>
                </p:cNvSpPr>
                <p:nvPr/>
              </p:nvSpPr>
              <p:spPr bwMode="auto">
                <a:xfrm>
                  <a:off x="5904" y="2160"/>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383" name="WordArt 116">
                  <a:extLst>
                    <a:ext uri="{FF2B5EF4-FFF2-40B4-BE49-F238E27FC236}">
                      <a16:creationId xmlns:a16="http://schemas.microsoft.com/office/drawing/2014/main" id="{5F379655-CD6C-480B-B99B-E69F25588EE3}"/>
                    </a:ext>
                  </a:extLst>
                </p:cNvPr>
                <p:cNvSpPr>
                  <a:spLocks noChangeArrowheads="1" noChangeShapeType="1" noTextEdit="1"/>
                </p:cNvSpPr>
                <p:nvPr/>
              </p:nvSpPr>
              <p:spPr bwMode="auto">
                <a:xfrm>
                  <a:off x="6768" y="1872"/>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384" name="WordArt 117">
                  <a:extLst>
                    <a:ext uri="{FF2B5EF4-FFF2-40B4-BE49-F238E27FC236}">
                      <a16:creationId xmlns:a16="http://schemas.microsoft.com/office/drawing/2014/main" id="{2682F892-91D6-4CB8-BE3B-80840F7F993F}"/>
                    </a:ext>
                  </a:extLst>
                </p:cNvPr>
                <p:cNvSpPr>
                  <a:spLocks noChangeArrowheads="1" noChangeShapeType="1" noTextEdit="1"/>
                </p:cNvSpPr>
                <p:nvPr/>
              </p:nvSpPr>
              <p:spPr bwMode="auto">
                <a:xfrm>
                  <a:off x="7488" y="3024"/>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385" name="Group 118">
                  <a:extLst>
                    <a:ext uri="{FF2B5EF4-FFF2-40B4-BE49-F238E27FC236}">
                      <a16:creationId xmlns:a16="http://schemas.microsoft.com/office/drawing/2014/main" id="{145E531C-0A4B-4E4B-95F0-B8D2D3F0AF6E}"/>
                    </a:ext>
                  </a:extLst>
                </p:cNvPr>
                <p:cNvGrpSpPr>
                  <a:grpSpLocks/>
                </p:cNvGrpSpPr>
                <p:nvPr/>
              </p:nvGrpSpPr>
              <p:grpSpPr bwMode="auto">
                <a:xfrm>
                  <a:off x="7920" y="1872"/>
                  <a:ext cx="1152" cy="720"/>
                  <a:chOff x="8784" y="1152"/>
                  <a:chExt cx="1152" cy="720"/>
                </a:xfrm>
              </p:grpSpPr>
              <p:sp>
                <p:nvSpPr>
                  <p:cNvPr id="411" name="Rectangle 119">
                    <a:extLst>
                      <a:ext uri="{FF2B5EF4-FFF2-40B4-BE49-F238E27FC236}">
                        <a16:creationId xmlns:a16="http://schemas.microsoft.com/office/drawing/2014/main" id="{959E7874-D7EF-42D0-9A9F-440E6317DACE}"/>
                      </a:ext>
                    </a:extLst>
                  </p:cNvPr>
                  <p:cNvSpPr>
                    <a:spLocks noChangeArrowheads="1"/>
                  </p:cNvSpPr>
                  <p:nvPr/>
                </p:nvSpPr>
                <p:spPr bwMode="auto">
                  <a:xfrm>
                    <a:off x="8784" y="1152"/>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412" name="WordArt 120">
                    <a:extLst>
                      <a:ext uri="{FF2B5EF4-FFF2-40B4-BE49-F238E27FC236}">
                        <a16:creationId xmlns:a16="http://schemas.microsoft.com/office/drawing/2014/main" id="{7957CB73-F135-4762-B256-210E13FFF6A1}"/>
                      </a:ext>
                    </a:extLst>
                  </p:cNvPr>
                  <p:cNvSpPr>
                    <a:spLocks noChangeArrowheads="1" noChangeShapeType="1" noTextEdit="1"/>
                  </p:cNvSpPr>
                  <p:nvPr/>
                </p:nvSpPr>
                <p:spPr bwMode="auto">
                  <a:xfrm>
                    <a:off x="8928" y="1296"/>
                    <a:ext cx="870"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ADC</a:t>
                    </a:r>
                  </a:p>
                </p:txBody>
              </p:sp>
            </p:grpSp>
            <p:sp>
              <p:nvSpPr>
                <p:cNvPr id="386" name="Oval 121">
                  <a:extLst>
                    <a:ext uri="{FF2B5EF4-FFF2-40B4-BE49-F238E27FC236}">
                      <a16:creationId xmlns:a16="http://schemas.microsoft.com/office/drawing/2014/main" id="{C54D3C07-CB7F-4122-9536-E873B96F2C52}"/>
                    </a:ext>
                  </a:extLst>
                </p:cNvPr>
                <p:cNvSpPr>
                  <a:spLocks noChangeArrowheads="1"/>
                </p:cNvSpPr>
                <p:nvPr/>
              </p:nvSpPr>
              <p:spPr bwMode="auto">
                <a:xfrm>
                  <a:off x="7986" y="4395"/>
                  <a:ext cx="144" cy="144"/>
                </a:xfrm>
                <a:prstGeom prst="ellipse">
                  <a:avLst/>
                </a:prstGeom>
                <a:solidFill>
                  <a:srgbClr val="000000"/>
                </a:solidFill>
                <a:ln w="9525">
                  <a:solidFill>
                    <a:srgbClr val="000000"/>
                  </a:solidFill>
                  <a:round/>
                  <a:headEnd/>
                  <a:tailEnd/>
                </a:ln>
              </p:spPr>
              <p:txBody>
                <a:bodyPr/>
                <a:lstStyle/>
                <a:p>
                  <a:endParaRPr lang="es-CL"/>
                </a:p>
              </p:txBody>
            </p:sp>
            <p:sp>
              <p:nvSpPr>
                <p:cNvPr id="387" name="Oval 122">
                  <a:extLst>
                    <a:ext uri="{FF2B5EF4-FFF2-40B4-BE49-F238E27FC236}">
                      <a16:creationId xmlns:a16="http://schemas.microsoft.com/office/drawing/2014/main" id="{056DDC62-0980-4965-A4D3-169A0CB2398E}"/>
                    </a:ext>
                  </a:extLst>
                </p:cNvPr>
                <p:cNvSpPr>
                  <a:spLocks noChangeArrowheads="1"/>
                </p:cNvSpPr>
                <p:nvPr/>
              </p:nvSpPr>
              <p:spPr bwMode="auto">
                <a:xfrm>
                  <a:off x="8130" y="5220"/>
                  <a:ext cx="144" cy="144"/>
                </a:xfrm>
                <a:prstGeom prst="ellipse">
                  <a:avLst/>
                </a:prstGeom>
                <a:solidFill>
                  <a:srgbClr val="000000"/>
                </a:solidFill>
                <a:ln w="9525">
                  <a:solidFill>
                    <a:srgbClr val="000000"/>
                  </a:solidFill>
                  <a:round/>
                  <a:headEnd/>
                  <a:tailEnd/>
                </a:ln>
              </p:spPr>
              <p:txBody>
                <a:bodyPr/>
                <a:lstStyle/>
                <a:p>
                  <a:endParaRPr lang="es-CL"/>
                </a:p>
              </p:txBody>
            </p:sp>
            <p:sp>
              <p:nvSpPr>
                <p:cNvPr id="388" name="WordArt 123">
                  <a:extLst>
                    <a:ext uri="{FF2B5EF4-FFF2-40B4-BE49-F238E27FC236}">
                      <a16:creationId xmlns:a16="http://schemas.microsoft.com/office/drawing/2014/main" id="{DBB7F9C8-1237-488C-B3BA-2CADE98890D7}"/>
                    </a:ext>
                  </a:extLst>
                </p:cNvPr>
                <p:cNvSpPr>
                  <a:spLocks noChangeArrowheads="1" noChangeShapeType="1" noTextEdit="1"/>
                </p:cNvSpPr>
                <p:nvPr/>
              </p:nvSpPr>
              <p:spPr bwMode="auto">
                <a:xfrm>
                  <a:off x="8208" y="4032"/>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500</a:t>
                  </a:r>
                </a:p>
              </p:txBody>
            </p:sp>
            <p:sp>
              <p:nvSpPr>
                <p:cNvPr id="389" name="WordArt 124">
                  <a:extLst>
                    <a:ext uri="{FF2B5EF4-FFF2-40B4-BE49-F238E27FC236}">
                      <a16:creationId xmlns:a16="http://schemas.microsoft.com/office/drawing/2014/main" id="{25342983-71EA-4C87-8DF8-07672BA73CE2}"/>
                    </a:ext>
                  </a:extLst>
                </p:cNvPr>
                <p:cNvSpPr>
                  <a:spLocks noChangeArrowheads="1" noChangeShapeType="1" noTextEdit="1"/>
                </p:cNvSpPr>
                <p:nvPr/>
              </p:nvSpPr>
              <p:spPr bwMode="auto">
                <a:xfrm>
                  <a:off x="8352" y="4896"/>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390" name="Group 125">
                  <a:extLst>
                    <a:ext uri="{FF2B5EF4-FFF2-40B4-BE49-F238E27FC236}">
                      <a16:creationId xmlns:a16="http://schemas.microsoft.com/office/drawing/2014/main" id="{AD56D6EE-E9B1-4E73-AA32-FFA4AA19418A}"/>
                    </a:ext>
                  </a:extLst>
                </p:cNvPr>
                <p:cNvGrpSpPr>
                  <a:grpSpLocks/>
                </p:cNvGrpSpPr>
                <p:nvPr/>
              </p:nvGrpSpPr>
              <p:grpSpPr bwMode="auto">
                <a:xfrm>
                  <a:off x="9072" y="4032"/>
                  <a:ext cx="1296" cy="1134"/>
                  <a:chOff x="9216" y="3600"/>
                  <a:chExt cx="1296" cy="1134"/>
                </a:xfrm>
              </p:grpSpPr>
              <p:sp>
                <p:nvSpPr>
                  <p:cNvPr id="409" name="Rectangle 126">
                    <a:extLst>
                      <a:ext uri="{FF2B5EF4-FFF2-40B4-BE49-F238E27FC236}">
                        <a16:creationId xmlns:a16="http://schemas.microsoft.com/office/drawing/2014/main" id="{1FA6999B-101A-4082-913A-77C4E677C915}"/>
                      </a:ext>
                    </a:extLst>
                  </p:cNvPr>
                  <p:cNvSpPr>
                    <a:spLocks noChangeArrowheads="1"/>
                  </p:cNvSpPr>
                  <p:nvPr/>
                </p:nvSpPr>
                <p:spPr bwMode="auto">
                  <a:xfrm>
                    <a:off x="9216" y="3600"/>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410" name="WordArt 127">
                    <a:extLst>
                      <a:ext uri="{FF2B5EF4-FFF2-40B4-BE49-F238E27FC236}">
                        <a16:creationId xmlns:a16="http://schemas.microsoft.com/office/drawing/2014/main" id="{974ABB92-C0B8-4F43-AF8A-4FC5FA4EB9C6}"/>
                      </a:ext>
                    </a:extLst>
                  </p:cNvPr>
                  <p:cNvSpPr>
                    <a:spLocks noChangeArrowheads="1" noChangeShapeType="1" noTextEdit="1"/>
                  </p:cNvSpPr>
                  <p:nvPr/>
                </p:nvSpPr>
                <p:spPr bwMode="auto">
                  <a:xfrm>
                    <a:off x="9378" y="3993"/>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VAC</a:t>
                    </a:r>
                  </a:p>
                </p:txBody>
              </p:sp>
            </p:grpSp>
            <p:sp>
              <p:nvSpPr>
                <p:cNvPr id="391" name="Line 128">
                  <a:extLst>
                    <a:ext uri="{FF2B5EF4-FFF2-40B4-BE49-F238E27FC236}">
                      <a16:creationId xmlns:a16="http://schemas.microsoft.com/office/drawing/2014/main" id="{F70D6694-81D9-4F65-9F54-EB8374F3AF5C}"/>
                    </a:ext>
                  </a:extLst>
                </p:cNvPr>
                <p:cNvSpPr>
                  <a:spLocks noChangeShapeType="1"/>
                </p:cNvSpPr>
                <p:nvPr/>
              </p:nvSpPr>
              <p:spPr bwMode="auto">
                <a:xfrm>
                  <a:off x="5616" y="5328"/>
                  <a:ext cx="1599" cy="37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92" name="Oval 129">
                  <a:extLst>
                    <a:ext uri="{FF2B5EF4-FFF2-40B4-BE49-F238E27FC236}">
                      <a16:creationId xmlns:a16="http://schemas.microsoft.com/office/drawing/2014/main" id="{DA9B7662-A4C9-4C0F-BAA7-D84A5340C5F0}"/>
                    </a:ext>
                  </a:extLst>
                </p:cNvPr>
                <p:cNvSpPr>
                  <a:spLocks noChangeArrowheads="1"/>
                </p:cNvSpPr>
                <p:nvPr/>
              </p:nvSpPr>
              <p:spPr bwMode="auto">
                <a:xfrm>
                  <a:off x="3168" y="2880"/>
                  <a:ext cx="4960" cy="4960"/>
                </a:xfrm>
                <a:prstGeom prst="ellipse">
                  <a:avLst/>
                </a:prstGeom>
                <a:solidFill>
                  <a:srgbClr val="FFFFFF"/>
                </a:solidFill>
                <a:ln w="76200">
                  <a:solidFill>
                    <a:srgbClr val="000000"/>
                  </a:solidFill>
                  <a:round/>
                  <a:headEnd/>
                  <a:tailEnd/>
                </a:ln>
              </p:spPr>
              <p:txBody>
                <a:bodyPr/>
                <a:lstStyle/>
                <a:p>
                  <a:endParaRPr lang="es-CL"/>
                </a:p>
              </p:txBody>
            </p:sp>
            <p:sp>
              <p:nvSpPr>
                <p:cNvPr id="393" name="Oval 130">
                  <a:extLst>
                    <a:ext uri="{FF2B5EF4-FFF2-40B4-BE49-F238E27FC236}">
                      <a16:creationId xmlns:a16="http://schemas.microsoft.com/office/drawing/2014/main" id="{0C37BD59-BACC-4A94-87CC-890FA1A048A5}"/>
                    </a:ext>
                  </a:extLst>
                </p:cNvPr>
                <p:cNvSpPr>
                  <a:spLocks noChangeArrowheads="1"/>
                </p:cNvSpPr>
                <p:nvPr/>
              </p:nvSpPr>
              <p:spPr bwMode="auto">
                <a:xfrm>
                  <a:off x="7944" y="6213"/>
                  <a:ext cx="144" cy="144"/>
                </a:xfrm>
                <a:prstGeom prst="ellipse">
                  <a:avLst/>
                </a:prstGeom>
                <a:solidFill>
                  <a:srgbClr val="000000"/>
                </a:solidFill>
                <a:ln w="9525">
                  <a:solidFill>
                    <a:srgbClr val="000000"/>
                  </a:solidFill>
                  <a:round/>
                  <a:headEnd/>
                  <a:tailEnd/>
                </a:ln>
              </p:spPr>
              <p:txBody>
                <a:bodyPr/>
                <a:lstStyle/>
                <a:p>
                  <a:endParaRPr lang="es-CL"/>
                </a:p>
              </p:txBody>
            </p:sp>
            <p:sp>
              <p:nvSpPr>
                <p:cNvPr id="394" name="Oval 131">
                  <a:extLst>
                    <a:ext uri="{FF2B5EF4-FFF2-40B4-BE49-F238E27FC236}">
                      <a16:creationId xmlns:a16="http://schemas.microsoft.com/office/drawing/2014/main" id="{FDE501C8-6C28-4827-A1D0-014695B7BB2D}"/>
                    </a:ext>
                  </a:extLst>
                </p:cNvPr>
                <p:cNvSpPr>
                  <a:spLocks noChangeArrowheads="1"/>
                </p:cNvSpPr>
                <p:nvPr/>
              </p:nvSpPr>
              <p:spPr bwMode="auto">
                <a:xfrm>
                  <a:off x="7575" y="6855"/>
                  <a:ext cx="144" cy="144"/>
                </a:xfrm>
                <a:prstGeom prst="ellipse">
                  <a:avLst/>
                </a:prstGeom>
                <a:solidFill>
                  <a:srgbClr val="000000"/>
                </a:solidFill>
                <a:ln w="9525">
                  <a:solidFill>
                    <a:srgbClr val="000000"/>
                  </a:solidFill>
                  <a:round/>
                  <a:headEnd/>
                  <a:tailEnd/>
                </a:ln>
              </p:spPr>
              <p:txBody>
                <a:bodyPr/>
                <a:lstStyle/>
                <a:p>
                  <a:endParaRPr lang="es-CL"/>
                </a:p>
              </p:txBody>
            </p:sp>
            <p:sp>
              <p:nvSpPr>
                <p:cNvPr id="395" name="Oval 132">
                  <a:extLst>
                    <a:ext uri="{FF2B5EF4-FFF2-40B4-BE49-F238E27FC236}">
                      <a16:creationId xmlns:a16="http://schemas.microsoft.com/office/drawing/2014/main" id="{975A2F42-58FF-4054-AB24-6D1F7A1717FD}"/>
                    </a:ext>
                  </a:extLst>
                </p:cNvPr>
                <p:cNvSpPr>
                  <a:spLocks noChangeArrowheads="1"/>
                </p:cNvSpPr>
                <p:nvPr/>
              </p:nvSpPr>
              <p:spPr bwMode="auto">
                <a:xfrm>
                  <a:off x="7047" y="7362"/>
                  <a:ext cx="144" cy="144"/>
                </a:xfrm>
                <a:prstGeom prst="ellipse">
                  <a:avLst/>
                </a:prstGeom>
                <a:solidFill>
                  <a:srgbClr val="000000"/>
                </a:solidFill>
                <a:ln w="9525">
                  <a:solidFill>
                    <a:srgbClr val="000000"/>
                  </a:solidFill>
                  <a:round/>
                  <a:headEnd/>
                  <a:tailEnd/>
                </a:ln>
              </p:spPr>
              <p:txBody>
                <a:bodyPr/>
                <a:lstStyle/>
                <a:p>
                  <a:endParaRPr lang="es-CL"/>
                </a:p>
              </p:txBody>
            </p:sp>
            <p:sp>
              <p:nvSpPr>
                <p:cNvPr id="396" name="Oval 133">
                  <a:extLst>
                    <a:ext uri="{FF2B5EF4-FFF2-40B4-BE49-F238E27FC236}">
                      <a16:creationId xmlns:a16="http://schemas.microsoft.com/office/drawing/2014/main" id="{D7FB6635-2D1E-4633-A17E-1ADBDD6D6D09}"/>
                    </a:ext>
                  </a:extLst>
                </p:cNvPr>
                <p:cNvSpPr>
                  <a:spLocks noChangeArrowheads="1"/>
                </p:cNvSpPr>
                <p:nvPr/>
              </p:nvSpPr>
              <p:spPr bwMode="auto">
                <a:xfrm>
                  <a:off x="4704" y="7713"/>
                  <a:ext cx="144" cy="144"/>
                </a:xfrm>
                <a:prstGeom prst="ellipse">
                  <a:avLst/>
                </a:prstGeom>
                <a:solidFill>
                  <a:srgbClr val="000000"/>
                </a:solidFill>
                <a:ln w="9525">
                  <a:solidFill>
                    <a:srgbClr val="000000"/>
                  </a:solidFill>
                  <a:round/>
                  <a:headEnd/>
                  <a:tailEnd/>
                </a:ln>
              </p:spPr>
              <p:txBody>
                <a:bodyPr/>
                <a:lstStyle/>
                <a:p>
                  <a:endParaRPr lang="es-CL"/>
                </a:p>
              </p:txBody>
            </p:sp>
            <p:sp>
              <p:nvSpPr>
                <p:cNvPr id="397" name="Oval 134">
                  <a:extLst>
                    <a:ext uri="{FF2B5EF4-FFF2-40B4-BE49-F238E27FC236}">
                      <a16:creationId xmlns:a16="http://schemas.microsoft.com/office/drawing/2014/main" id="{FEAE7680-C0C1-43AA-9E4A-86CEF49D0676}"/>
                    </a:ext>
                  </a:extLst>
                </p:cNvPr>
                <p:cNvSpPr>
                  <a:spLocks noChangeArrowheads="1"/>
                </p:cNvSpPr>
                <p:nvPr/>
              </p:nvSpPr>
              <p:spPr bwMode="auto">
                <a:xfrm>
                  <a:off x="5655" y="7845"/>
                  <a:ext cx="144" cy="144"/>
                </a:xfrm>
                <a:prstGeom prst="ellipse">
                  <a:avLst/>
                </a:prstGeom>
                <a:solidFill>
                  <a:srgbClr val="000000"/>
                </a:solidFill>
                <a:ln w="9525">
                  <a:solidFill>
                    <a:srgbClr val="000000"/>
                  </a:solidFill>
                  <a:round/>
                  <a:headEnd/>
                  <a:tailEnd/>
                </a:ln>
              </p:spPr>
              <p:txBody>
                <a:bodyPr/>
                <a:lstStyle/>
                <a:p>
                  <a:endParaRPr lang="es-CL"/>
                </a:p>
              </p:txBody>
            </p:sp>
            <p:sp>
              <p:nvSpPr>
                <p:cNvPr id="398" name="WordArt 135">
                  <a:extLst>
                    <a:ext uri="{FF2B5EF4-FFF2-40B4-BE49-F238E27FC236}">
                      <a16:creationId xmlns:a16="http://schemas.microsoft.com/office/drawing/2014/main" id="{CAB8D83E-FABA-497E-AE97-F78DB94479C7}"/>
                    </a:ext>
                  </a:extLst>
                </p:cNvPr>
                <p:cNvSpPr>
                  <a:spLocks noChangeArrowheads="1" noChangeShapeType="1" noTextEdit="1"/>
                </p:cNvSpPr>
                <p:nvPr/>
              </p:nvSpPr>
              <p:spPr bwMode="auto">
                <a:xfrm>
                  <a:off x="4176" y="7920"/>
                  <a:ext cx="67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1,5 V</a:t>
                  </a:r>
                </a:p>
              </p:txBody>
            </p:sp>
            <p:sp>
              <p:nvSpPr>
                <p:cNvPr id="399" name="WordArt 136">
                  <a:extLst>
                    <a:ext uri="{FF2B5EF4-FFF2-40B4-BE49-F238E27FC236}">
                      <a16:creationId xmlns:a16="http://schemas.microsoft.com/office/drawing/2014/main" id="{3A203A13-741B-4829-AFCF-4F738BBFFB02}"/>
                    </a:ext>
                  </a:extLst>
                </p:cNvPr>
                <p:cNvSpPr>
                  <a:spLocks noChangeArrowheads="1" noChangeShapeType="1" noTextEdit="1"/>
                </p:cNvSpPr>
                <p:nvPr/>
              </p:nvSpPr>
              <p:spPr bwMode="auto">
                <a:xfrm>
                  <a:off x="5760" y="8064"/>
                  <a:ext cx="43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9 V</a:t>
                  </a:r>
                </a:p>
              </p:txBody>
            </p:sp>
            <p:grpSp>
              <p:nvGrpSpPr>
                <p:cNvPr id="400" name="Group 137">
                  <a:extLst>
                    <a:ext uri="{FF2B5EF4-FFF2-40B4-BE49-F238E27FC236}">
                      <a16:creationId xmlns:a16="http://schemas.microsoft.com/office/drawing/2014/main" id="{038EAA4F-EBA7-42E5-A12F-F3E19B099200}"/>
                    </a:ext>
                  </a:extLst>
                </p:cNvPr>
                <p:cNvGrpSpPr>
                  <a:grpSpLocks/>
                </p:cNvGrpSpPr>
                <p:nvPr/>
              </p:nvGrpSpPr>
              <p:grpSpPr bwMode="auto">
                <a:xfrm>
                  <a:off x="4608" y="8928"/>
                  <a:ext cx="1152" cy="720"/>
                  <a:chOff x="2016" y="8928"/>
                  <a:chExt cx="1152" cy="720"/>
                </a:xfrm>
              </p:grpSpPr>
              <p:sp>
                <p:nvSpPr>
                  <p:cNvPr id="407" name="Rectangle 138">
                    <a:extLst>
                      <a:ext uri="{FF2B5EF4-FFF2-40B4-BE49-F238E27FC236}">
                        <a16:creationId xmlns:a16="http://schemas.microsoft.com/office/drawing/2014/main" id="{4A992529-52CD-4FDB-BBB5-A7EC8B40A691}"/>
                      </a:ext>
                    </a:extLst>
                  </p:cNvPr>
                  <p:cNvSpPr>
                    <a:spLocks noChangeArrowheads="1"/>
                  </p:cNvSpPr>
                  <p:nvPr/>
                </p:nvSpPr>
                <p:spPr bwMode="auto">
                  <a:xfrm>
                    <a:off x="2016" y="8928"/>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408" name="WordArt 139">
                    <a:extLst>
                      <a:ext uri="{FF2B5EF4-FFF2-40B4-BE49-F238E27FC236}">
                        <a16:creationId xmlns:a16="http://schemas.microsoft.com/office/drawing/2014/main" id="{6CE71500-AD92-412B-BF6A-51142B679DC5}"/>
                      </a:ext>
                    </a:extLst>
                  </p:cNvPr>
                  <p:cNvSpPr>
                    <a:spLocks noChangeArrowheads="1" noChangeShapeType="1" noTextEdit="1"/>
                  </p:cNvSpPr>
                  <p:nvPr/>
                </p:nvSpPr>
                <p:spPr bwMode="auto">
                  <a:xfrm>
                    <a:off x="2160" y="9072"/>
                    <a:ext cx="885" cy="40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BATT</a:t>
                    </a:r>
                  </a:p>
                </p:txBody>
              </p:sp>
            </p:grpSp>
            <p:sp>
              <p:nvSpPr>
                <p:cNvPr id="401" name="WordArt 140">
                  <a:extLst>
                    <a:ext uri="{FF2B5EF4-FFF2-40B4-BE49-F238E27FC236}">
                      <a16:creationId xmlns:a16="http://schemas.microsoft.com/office/drawing/2014/main" id="{E480E7F4-F57B-44C4-808F-77F7F549A705}"/>
                    </a:ext>
                  </a:extLst>
                </p:cNvPr>
                <p:cNvSpPr>
                  <a:spLocks noChangeArrowheads="1" noChangeShapeType="1" noTextEdit="1"/>
                </p:cNvSpPr>
                <p:nvPr/>
              </p:nvSpPr>
              <p:spPr bwMode="auto">
                <a:xfrm>
                  <a:off x="8352" y="6192"/>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402" name="WordArt 141">
                  <a:extLst>
                    <a:ext uri="{FF2B5EF4-FFF2-40B4-BE49-F238E27FC236}">
                      <a16:creationId xmlns:a16="http://schemas.microsoft.com/office/drawing/2014/main" id="{1C4804EF-BFD3-4B94-8D54-777A27860A79}"/>
                    </a:ext>
                  </a:extLst>
                </p:cNvPr>
                <p:cNvSpPr>
                  <a:spLocks noChangeArrowheads="1" noChangeShapeType="1" noTextEdit="1"/>
                </p:cNvSpPr>
                <p:nvPr/>
              </p:nvSpPr>
              <p:spPr bwMode="auto">
                <a:xfrm>
                  <a:off x="7920" y="6768"/>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403" name="WordArt 142">
                  <a:extLst>
                    <a:ext uri="{FF2B5EF4-FFF2-40B4-BE49-F238E27FC236}">
                      <a16:creationId xmlns:a16="http://schemas.microsoft.com/office/drawing/2014/main" id="{9B6A6F1B-8D4F-4D62-9F37-1F1FF53CECA3}"/>
                    </a:ext>
                  </a:extLst>
                </p:cNvPr>
                <p:cNvSpPr>
                  <a:spLocks noChangeArrowheads="1" noChangeShapeType="1" noTextEdit="1"/>
                </p:cNvSpPr>
                <p:nvPr/>
              </p:nvSpPr>
              <p:spPr bwMode="auto">
                <a:xfrm>
                  <a:off x="7056" y="7632"/>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404" name="Group 143">
                  <a:extLst>
                    <a:ext uri="{FF2B5EF4-FFF2-40B4-BE49-F238E27FC236}">
                      <a16:creationId xmlns:a16="http://schemas.microsoft.com/office/drawing/2014/main" id="{75B5DB03-6F6C-44CF-B28E-BE437387EB85}"/>
                    </a:ext>
                  </a:extLst>
                </p:cNvPr>
                <p:cNvGrpSpPr>
                  <a:grpSpLocks/>
                </p:cNvGrpSpPr>
                <p:nvPr/>
              </p:nvGrpSpPr>
              <p:grpSpPr bwMode="auto">
                <a:xfrm>
                  <a:off x="8784" y="7056"/>
                  <a:ext cx="1296" cy="1134"/>
                  <a:chOff x="8784" y="7056"/>
                  <a:chExt cx="1296" cy="1134"/>
                </a:xfrm>
              </p:grpSpPr>
              <p:sp>
                <p:nvSpPr>
                  <p:cNvPr id="405" name="Rectangle 144">
                    <a:extLst>
                      <a:ext uri="{FF2B5EF4-FFF2-40B4-BE49-F238E27FC236}">
                        <a16:creationId xmlns:a16="http://schemas.microsoft.com/office/drawing/2014/main" id="{41A812C1-34AD-464C-BB68-A4AB789F65E3}"/>
                      </a:ext>
                    </a:extLst>
                  </p:cNvPr>
                  <p:cNvSpPr>
                    <a:spLocks noChangeArrowheads="1"/>
                  </p:cNvSpPr>
                  <p:nvPr/>
                </p:nvSpPr>
                <p:spPr bwMode="auto">
                  <a:xfrm>
                    <a:off x="8784" y="7056"/>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406" name="WordArt 145">
                    <a:extLst>
                      <a:ext uri="{FF2B5EF4-FFF2-40B4-BE49-F238E27FC236}">
                        <a16:creationId xmlns:a16="http://schemas.microsoft.com/office/drawing/2014/main" id="{B4A01893-C98B-46A0-A720-510808E0BB22}"/>
                      </a:ext>
                    </a:extLst>
                  </p:cNvPr>
                  <p:cNvSpPr>
                    <a:spLocks noChangeArrowheads="1" noChangeShapeType="1" noTextEdit="1"/>
                  </p:cNvSpPr>
                  <p:nvPr/>
                </p:nvSpPr>
                <p:spPr bwMode="auto">
                  <a:xfrm>
                    <a:off x="8946" y="7449"/>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AAC</a:t>
                    </a:r>
                  </a:p>
                </p:txBody>
              </p:sp>
            </p:grpSp>
          </p:grpSp>
          <p:grpSp>
            <p:nvGrpSpPr>
              <p:cNvPr id="344" name="Group 146">
                <a:extLst>
                  <a:ext uri="{FF2B5EF4-FFF2-40B4-BE49-F238E27FC236}">
                    <a16:creationId xmlns:a16="http://schemas.microsoft.com/office/drawing/2014/main" id="{F6B89FA7-90C0-4C48-9412-BE16180E1C5E}"/>
                  </a:ext>
                </a:extLst>
              </p:cNvPr>
              <p:cNvGrpSpPr>
                <a:grpSpLocks/>
              </p:cNvGrpSpPr>
              <p:nvPr/>
            </p:nvGrpSpPr>
            <p:grpSpPr bwMode="auto">
              <a:xfrm rot="15749960">
                <a:off x="4475" y="2449"/>
                <a:ext cx="530" cy="527"/>
                <a:chOff x="6192" y="10512"/>
                <a:chExt cx="4762" cy="4762"/>
              </a:xfrm>
            </p:grpSpPr>
            <p:sp>
              <p:nvSpPr>
                <p:cNvPr id="345" name="Oval 147">
                  <a:extLst>
                    <a:ext uri="{FF2B5EF4-FFF2-40B4-BE49-F238E27FC236}">
                      <a16:creationId xmlns:a16="http://schemas.microsoft.com/office/drawing/2014/main" id="{1518F06D-371C-4C63-9EEE-E5C69022C755}"/>
                    </a:ext>
                  </a:extLst>
                </p:cNvPr>
                <p:cNvSpPr>
                  <a:spLocks noChangeArrowheads="1"/>
                </p:cNvSpPr>
                <p:nvPr/>
              </p:nvSpPr>
              <p:spPr bwMode="auto">
                <a:xfrm rot="274276">
                  <a:off x="6192" y="10512"/>
                  <a:ext cx="4762" cy="4762"/>
                </a:xfrm>
                <a:prstGeom prst="ellipse">
                  <a:avLst/>
                </a:prstGeom>
                <a:solidFill>
                  <a:srgbClr val="FFFF00"/>
                </a:solidFill>
                <a:ln w="9525">
                  <a:solidFill>
                    <a:srgbClr val="000000"/>
                  </a:solidFill>
                  <a:round/>
                  <a:headEnd/>
                  <a:tailEnd/>
                </a:ln>
              </p:spPr>
              <p:txBody>
                <a:bodyPr/>
                <a:lstStyle/>
                <a:p>
                  <a:endParaRPr lang="es-CL"/>
                </a:p>
              </p:txBody>
            </p:sp>
            <p:sp>
              <p:nvSpPr>
                <p:cNvPr id="346" name="Oval 148">
                  <a:extLst>
                    <a:ext uri="{FF2B5EF4-FFF2-40B4-BE49-F238E27FC236}">
                      <a16:creationId xmlns:a16="http://schemas.microsoft.com/office/drawing/2014/main" id="{7958C16F-372F-4B6E-AAEF-F9CB6D52592E}"/>
                    </a:ext>
                  </a:extLst>
                </p:cNvPr>
                <p:cNvSpPr>
                  <a:spLocks noChangeArrowheads="1"/>
                </p:cNvSpPr>
                <p:nvPr/>
              </p:nvSpPr>
              <p:spPr bwMode="auto">
                <a:xfrm rot="274276">
                  <a:off x="6375" y="10695"/>
                  <a:ext cx="4396" cy="4396"/>
                </a:xfrm>
                <a:prstGeom prst="ellipse">
                  <a:avLst/>
                </a:prstGeom>
                <a:solidFill>
                  <a:srgbClr val="FFFF00"/>
                </a:solidFill>
                <a:ln w="9525">
                  <a:solidFill>
                    <a:srgbClr val="000000"/>
                  </a:solidFill>
                  <a:round/>
                  <a:headEnd/>
                  <a:tailEnd/>
                </a:ln>
              </p:spPr>
              <p:txBody>
                <a:bodyPr/>
                <a:lstStyle/>
                <a:p>
                  <a:endParaRPr lang="es-CL"/>
                </a:p>
              </p:txBody>
            </p:sp>
            <p:sp>
              <p:nvSpPr>
                <p:cNvPr id="347" name="Oval 149">
                  <a:extLst>
                    <a:ext uri="{FF2B5EF4-FFF2-40B4-BE49-F238E27FC236}">
                      <a16:creationId xmlns:a16="http://schemas.microsoft.com/office/drawing/2014/main" id="{783E4641-711B-4B82-9FC4-02EFF0FA21BC}"/>
                    </a:ext>
                  </a:extLst>
                </p:cNvPr>
                <p:cNvSpPr>
                  <a:spLocks noChangeArrowheads="1"/>
                </p:cNvSpPr>
                <p:nvPr/>
              </p:nvSpPr>
              <p:spPr bwMode="auto">
                <a:xfrm rot="274276">
                  <a:off x="6559" y="10879"/>
                  <a:ext cx="4028" cy="4028"/>
                </a:xfrm>
                <a:prstGeom prst="ellipse">
                  <a:avLst/>
                </a:prstGeom>
                <a:solidFill>
                  <a:srgbClr val="FFFF00"/>
                </a:solidFill>
                <a:ln w="9525">
                  <a:solidFill>
                    <a:srgbClr val="000000"/>
                  </a:solidFill>
                  <a:round/>
                  <a:headEnd/>
                  <a:tailEnd/>
                </a:ln>
              </p:spPr>
              <p:txBody>
                <a:bodyPr/>
                <a:lstStyle/>
                <a:p>
                  <a:endParaRPr lang="es-CL"/>
                </a:p>
              </p:txBody>
            </p:sp>
            <p:sp>
              <p:nvSpPr>
                <p:cNvPr id="348" name="AutoShape 150">
                  <a:extLst>
                    <a:ext uri="{FF2B5EF4-FFF2-40B4-BE49-F238E27FC236}">
                      <a16:creationId xmlns:a16="http://schemas.microsoft.com/office/drawing/2014/main" id="{31927CE4-7021-41B6-8290-84AE17E778B1}"/>
                    </a:ext>
                  </a:extLst>
                </p:cNvPr>
                <p:cNvSpPr>
                  <a:spLocks noChangeArrowheads="1"/>
                </p:cNvSpPr>
                <p:nvPr/>
              </p:nvSpPr>
              <p:spPr bwMode="auto">
                <a:xfrm rot="274276">
                  <a:off x="8206" y="10512"/>
                  <a:ext cx="734" cy="4762"/>
                </a:xfrm>
                <a:prstGeom prst="flowChartTerminator">
                  <a:avLst/>
                </a:prstGeom>
                <a:solidFill>
                  <a:srgbClr val="FFFF00"/>
                </a:solidFill>
                <a:ln w="38100">
                  <a:solidFill>
                    <a:srgbClr val="000000"/>
                  </a:solidFill>
                  <a:miter lim="800000"/>
                  <a:headEnd/>
                  <a:tailEnd/>
                </a:ln>
              </p:spPr>
              <p:txBody>
                <a:bodyPr/>
                <a:lstStyle/>
                <a:p>
                  <a:endParaRPr lang="es-CL"/>
                </a:p>
              </p:txBody>
            </p:sp>
            <p:sp>
              <p:nvSpPr>
                <p:cNvPr id="349" name="AutoShape 151">
                  <a:extLst>
                    <a:ext uri="{FF2B5EF4-FFF2-40B4-BE49-F238E27FC236}">
                      <a16:creationId xmlns:a16="http://schemas.microsoft.com/office/drawing/2014/main" id="{B9FE208C-B0F5-446D-9411-E723B3E65DB4}"/>
                    </a:ext>
                  </a:extLst>
                </p:cNvPr>
                <p:cNvSpPr>
                  <a:spLocks noChangeArrowheads="1"/>
                </p:cNvSpPr>
                <p:nvPr/>
              </p:nvSpPr>
              <p:spPr bwMode="auto">
                <a:xfrm rot="274276">
                  <a:off x="8550" y="10518"/>
                  <a:ext cx="366" cy="733"/>
                </a:xfrm>
                <a:prstGeom prst="triangle">
                  <a:avLst>
                    <a:gd name="adj" fmla="val 50000"/>
                  </a:avLst>
                </a:prstGeom>
                <a:solidFill>
                  <a:srgbClr val="000000"/>
                </a:solidFill>
                <a:ln w="9525">
                  <a:solidFill>
                    <a:srgbClr val="000000"/>
                  </a:solidFill>
                  <a:miter lim="800000"/>
                  <a:headEnd/>
                  <a:tailEnd/>
                </a:ln>
              </p:spPr>
              <p:txBody>
                <a:bodyPr/>
                <a:lstStyle/>
                <a:p>
                  <a:endParaRPr lang="es-CL"/>
                </a:p>
              </p:txBody>
            </p:sp>
          </p:grpSp>
        </p:grpSp>
      </p:grpSp>
      <p:grpSp>
        <p:nvGrpSpPr>
          <p:cNvPr id="465" name="Group 152">
            <a:extLst>
              <a:ext uri="{FF2B5EF4-FFF2-40B4-BE49-F238E27FC236}">
                <a16:creationId xmlns:a16="http://schemas.microsoft.com/office/drawing/2014/main" id="{BE10397B-1DC3-4519-A40A-09A1ACB78E07}"/>
              </a:ext>
            </a:extLst>
          </p:cNvPr>
          <p:cNvGrpSpPr>
            <a:grpSpLocks/>
          </p:cNvGrpSpPr>
          <p:nvPr/>
        </p:nvGrpSpPr>
        <p:grpSpPr bwMode="auto">
          <a:xfrm>
            <a:off x="3539182" y="4124921"/>
            <a:ext cx="3541713" cy="1627188"/>
            <a:chOff x="2132" y="2357"/>
            <a:chExt cx="2231" cy="1025"/>
          </a:xfrm>
        </p:grpSpPr>
        <p:grpSp>
          <p:nvGrpSpPr>
            <p:cNvPr id="466" name="Group 153">
              <a:extLst>
                <a:ext uri="{FF2B5EF4-FFF2-40B4-BE49-F238E27FC236}">
                  <a16:creationId xmlns:a16="http://schemas.microsoft.com/office/drawing/2014/main" id="{C74B13E9-065D-4006-BB15-4CA3F83D9960}"/>
                </a:ext>
              </a:extLst>
            </p:cNvPr>
            <p:cNvGrpSpPr>
              <a:grpSpLocks/>
            </p:cNvGrpSpPr>
            <p:nvPr/>
          </p:nvGrpSpPr>
          <p:grpSpPr bwMode="auto">
            <a:xfrm rot="-2767649">
              <a:off x="2391" y="2098"/>
              <a:ext cx="135" cy="654"/>
              <a:chOff x="2784" y="1200"/>
              <a:chExt cx="288" cy="1392"/>
            </a:xfrm>
          </p:grpSpPr>
          <p:grpSp>
            <p:nvGrpSpPr>
              <p:cNvPr id="468" name="Group 154">
                <a:extLst>
                  <a:ext uri="{FF2B5EF4-FFF2-40B4-BE49-F238E27FC236}">
                    <a16:creationId xmlns:a16="http://schemas.microsoft.com/office/drawing/2014/main" id="{99DE0A5B-421F-4A55-84C8-BC335CE4DCCA}"/>
                  </a:ext>
                </a:extLst>
              </p:cNvPr>
              <p:cNvGrpSpPr>
                <a:grpSpLocks/>
              </p:cNvGrpSpPr>
              <p:nvPr/>
            </p:nvGrpSpPr>
            <p:grpSpPr bwMode="auto">
              <a:xfrm>
                <a:off x="2904" y="1200"/>
                <a:ext cx="48" cy="480"/>
                <a:chOff x="2904" y="1200"/>
                <a:chExt cx="48" cy="480"/>
              </a:xfrm>
            </p:grpSpPr>
            <p:sp>
              <p:nvSpPr>
                <p:cNvPr id="474" name="AutoShape 155">
                  <a:extLst>
                    <a:ext uri="{FF2B5EF4-FFF2-40B4-BE49-F238E27FC236}">
                      <a16:creationId xmlns:a16="http://schemas.microsoft.com/office/drawing/2014/main" id="{05B943D1-315B-4926-9099-185989BE0E0C}"/>
                    </a:ext>
                  </a:extLst>
                </p:cNvPr>
                <p:cNvSpPr>
                  <a:spLocks noChangeArrowheads="1"/>
                </p:cNvSpPr>
                <p:nvPr/>
              </p:nvSpPr>
              <p:spPr bwMode="auto">
                <a:xfrm>
                  <a:off x="2904" y="1200"/>
                  <a:ext cx="48" cy="96"/>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5" name="Rectangle 156">
                  <a:extLst>
                    <a:ext uri="{FF2B5EF4-FFF2-40B4-BE49-F238E27FC236}">
                      <a16:creationId xmlns:a16="http://schemas.microsoft.com/office/drawing/2014/main" id="{1572D7B1-331C-425D-B79D-B0CFA9DCF982}"/>
                    </a:ext>
                  </a:extLst>
                </p:cNvPr>
                <p:cNvSpPr>
                  <a:spLocks noChangeArrowheads="1"/>
                </p:cNvSpPr>
                <p:nvPr/>
              </p:nvSpPr>
              <p:spPr bwMode="auto">
                <a:xfrm>
                  <a:off x="2904" y="1296"/>
                  <a:ext cx="48" cy="38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469" name="Group 157">
                <a:extLst>
                  <a:ext uri="{FF2B5EF4-FFF2-40B4-BE49-F238E27FC236}">
                    <a16:creationId xmlns:a16="http://schemas.microsoft.com/office/drawing/2014/main" id="{1348390C-F954-4594-81C4-DA4541DAF385}"/>
                  </a:ext>
                </a:extLst>
              </p:cNvPr>
              <p:cNvGrpSpPr>
                <a:grpSpLocks/>
              </p:cNvGrpSpPr>
              <p:nvPr/>
            </p:nvGrpSpPr>
            <p:grpSpPr bwMode="auto">
              <a:xfrm>
                <a:off x="2784" y="1680"/>
                <a:ext cx="288" cy="912"/>
                <a:chOff x="2784" y="1680"/>
                <a:chExt cx="288" cy="912"/>
              </a:xfrm>
            </p:grpSpPr>
            <p:sp>
              <p:nvSpPr>
                <p:cNvPr id="470" name="AutoShape 158">
                  <a:extLst>
                    <a:ext uri="{FF2B5EF4-FFF2-40B4-BE49-F238E27FC236}">
                      <a16:creationId xmlns:a16="http://schemas.microsoft.com/office/drawing/2014/main" id="{03538666-E289-4F97-A8FD-484BF2DA1B23}"/>
                    </a:ext>
                  </a:extLst>
                </p:cNvPr>
                <p:cNvSpPr>
                  <a:spLocks noChangeArrowheads="1"/>
                </p:cNvSpPr>
                <p:nvPr/>
              </p:nvSpPr>
              <p:spPr bwMode="auto">
                <a:xfrm flipV="1">
                  <a:off x="2880" y="1680"/>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1" name="Rectangle 159">
                  <a:extLst>
                    <a:ext uri="{FF2B5EF4-FFF2-40B4-BE49-F238E27FC236}">
                      <a16:creationId xmlns:a16="http://schemas.microsoft.com/office/drawing/2014/main" id="{E7A839FB-08CF-4BF4-8363-3F3A86F6A83A}"/>
                    </a:ext>
                  </a:extLst>
                </p:cNvPr>
                <p:cNvSpPr>
                  <a:spLocks noChangeArrowheads="1"/>
                </p:cNvSpPr>
                <p:nvPr/>
              </p:nvSpPr>
              <p:spPr bwMode="auto">
                <a:xfrm>
                  <a:off x="2784" y="1824"/>
                  <a:ext cx="288"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2" name="Rectangle 160">
                  <a:extLst>
                    <a:ext uri="{FF2B5EF4-FFF2-40B4-BE49-F238E27FC236}">
                      <a16:creationId xmlns:a16="http://schemas.microsoft.com/office/drawing/2014/main" id="{22F4F1F4-A4AB-45B3-96D0-7ED2C516CAB8}"/>
                    </a:ext>
                  </a:extLst>
                </p:cNvPr>
                <p:cNvSpPr>
                  <a:spLocks noChangeArrowheads="1"/>
                </p:cNvSpPr>
                <p:nvPr/>
              </p:nvSpPr>
              <p:spPr bwMode="auto">
                <a:xfrm>
                  <a:off x="2880" y="1872"/>
                  <a:ext cx="96" cy="57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3" name="AutoShape 161">
                  <a:extLst>
                    <a:ext uri="{FF2B5EF4-FFF2-40B4-BE49-F238E27FC236}">
                      <a16:creationId xmlns:a16="http://schemas.microsoft.com/office/drawing/2014/main" id="{73F11CF3-AD1D-49B6-B240-C1A8774D5E00}"/>
                    </a:ext>
                  </a:extLst>
                </p:cNvPr>
                <p:cNvSpPr>
                  <a:spLocks noChangeArrowheads="1"/>
                </p:cNvSpPr>
                <p:nvPr/>
              </p:nvSpPr>
              <p:spPr bwMode="auto">
                <a:xfrm>
                  <a:off x="2880" y="2448"/>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cxnSp>
          <p:nvCxnSpPr>
            <p:cNvPr id="467" name="AutoShape 162">
              <a:extLst>
                <a:ext uri="{FF2B5EF4-FFF2-40B4-BE49-F238E27FC236}">
                  <a16:creationId xmlns:a16="http://schemas.microsoft.com/office/drawing/2014/main" id="{176094C2-23CE-41C0-999C-94ECA98998B9}"/>
                </a:ext>
              </a:extLst>
            </p:cNvPr>
            <p:cNvCxnSpPr>
              <a:cxnSpLocks noChangeShapeType="1"/>
              <a:stCxn id="463" idx="5"/>
              <a:endCxn id="473" idx="1"/>
            </p:cNvCxnSpPr>
            <p:nvPr/>
          </p:nvCxnSpPr>
          <p:spPr bwMode="auto">
            <a:xfrm rot="5400000" flipH="1">
              <a:off x="3163" y="2183"/>
              <a:ext cx="731" cy="1668"/>
            </a:xfrm>
            <a:prstGeom prst="curvedConnector5">
              <a:avLst>
                <a:gd name="adj1" fmla="val -19692"/>
                <a:gd name="adj2" fmla="val 51927"/>
                <a:gd name="adj3" fmla="val 119692"/>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6" name="Group 163">
            <a:extLst>
              <a:ext uri="{FF2B5EF4-FFF2-40B4-BE49-F238E27FC236}">
                <a16:creationId xmlns:a16="http://schemas.microsoft.com/office/drawing/2014/main" id="{6FBE4ABE-D4EC-4E24-BBDA-178BE4AEA420}"/>
              </a:ext>
            </a:extLst>
          </p:cNvPr>
          <p:cNvGrpSpPr>
            <a:grpSpLocks/>
          </p:cNvGrpSpPr>
          <p:nvPr/>
        </p:nvGrpSpPr>
        <p:grpSpPr bwMode="auto">
          <a:xfrm>
            <a:off x="3831283" y="3467695"/>
            <a:ext cx="3643313" cy="2244725"/>
            <a:chOff x="2316" y="1943"/>
            <a:chExt cx="2295" cy="1414"/>
          </a:xfrm>
        </p:grpSpPr>
        <p:grpSp>
          <p:nvGrpSpPr>
            <p:cNvPr id="477" name="Group 164">
              <a:extLst>
                <a:ext uri="{FF2B5EF4-FFF2-40B4-BE49-F238E27FC236}">
                  <a16:creationId xmlns:a16="http://schemas.microsoft.com/office/drawing/2014/main" id="{BD9E5222-9410-4577-9EC2-15A95EDDF44E}"/>
                </a:ext>
              </a:extLst>
            </p:cNvPr>
            <p:cNvGrpSpPr>
              <a:grpSpLocks/>
            </p:cNvGrpSpPr>
            <p:nvPr/>
          </p:nvGrpSpPr>
          <p:grpSpPr bwMode="auto">
            <a:xfrm rot="16200000">
              <a:off x="2575" y="1684"/>
              <a:ext cx="135" cy="653"/>
              <a:chOff x="3456" y="1200"/>
              <a:chExt cx="288" cy="1392"/>
            </a:xfrm>
          </p:grpSpPr>
          <p:grpSp>
            <p:nvGrpSpPr>
              <p:cNvPr id="479" name="Group 165">
                <a:extLst>
                  <a:ext uri="{FF2B5EF4-FFF2-40B4-BE49-F238E27FC236}">
                    <a16:creationId xmlns:a16="http://schemas.microsoft.com/office/drawing/2014/main" id="{F1869233-D2D2-4008-B488-26E8C0618C29}"/>
                  </a:ext>
                </a:extLst>
              </p:cNvPr>
              <p:cNvGrpSpPr>
                <a:grpSpLocks/>
              </p:cNvGrpSpPr>
              <p:nvPr/>
            </p:nvGrpSpPr>
            <p:grpSpPr bwMode="auto">
              <a:xfrm>
                <a:off x="3576" y="1200"/>
                <a:ext cx="48" cy="480"/>
                <a:chOff x="2904" y="1200"/>
                <a:chExt cx="48" cy="480"/>
              </a:xfrm>
            </p:grpSpPr>
            <p:sp>
              <p:nvSpPr>
                <p:cNvPr id="485" name="AutoShape 166">
                  <a:extLst>
                    <a:ext uri="{FF2B5EF4-FFF2-40B4-BE49-F238E27FC236}">
                      <a16:creationId xmlns:a16="http://schemas.microsoft.com/office/drawing/2014/main" id="{ED5D3A09-2AFC-4E91-8ACC-B2F2BFA33F57}"/>
                    </a:ext>
                  </a:extLst>
                </p:cNvPr>
                <p:cNvSpPr>
                  <a:spLocks noChangeArrowheads="1"/>
                </p:cNvSpPr>
                <p:nvPr/>
              </p:nvSpPr>
              <p:spPr bwMode="auto">
                <a:xfrm>
                  <a:off x="2904" y="1200"/>
                  <a:ext cx="48" cy="96"/>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6" name="Rectangle 167">
                  <a:extLst>
                    <a:ext uri="{FF2B5EF4-FFF2-40B4-BE49-F238E27FC236}">
                      <a16:creationId xmlns:a16="http://schemas.microsoft.com/office/drawing/2014/main" id="{0A839639-D787-43F7-B26A-02D211749A3F}"/>
                    </a:ext>
                  </a:extLst>
                </p:cNvPr>
                <p:cNvSpPr>
                  <a:spLocks noChangeArrowheads="1"/>
                </p:cNvSpPr>
                <p:nvPr/>
              </p:nvSpPr>
              <p:spPr bwMode="auto">
                <a:xfrm>
                  <a:off x="2904" y="1296"/>
                  <a:ext cx="48" cy="38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480" name="Group 168">
                <a:extLst>
                  <a:ext uri="{FF2B5EF4-FFF2-40B4-BE49-F238E27FC236}">
                    <a16:creationId xmlns:a16="http://schemas.microsoft.com/office/drawing/2014/main" id="{A1DC7B57-BCD1-433D-9619-47CC614A8955}"/>
                  </a:ext>
                </a:extLst>
              </p:cNvPr>
              <p:cNvGrpSpPr>
                <a:grpSpLocks/>
              </p:cNvGrpSpPr>
              <p:nvPr/>
            </p:nvGrpSpPr>
            <p:grpSpPr bwMode="auto">
              <a:xfrm>
                <a:off x="3456" y="1680"/>
                <a:ext cx="288" cy="912"/>
                <a:chOff x="3456" y="1680"/>
                <a:chExt cx="288" cy="912"/>
              </a:xfrm>
            </p:grpSpPr>
            <p:sp>
              <p:nvSpPr>
                <p:cNvPr id="481" name="AutoShape 169">
                  <a:extLst>
                    <a:ext uri="{FF2B5EF4-FFF2-40B4-BE49-F238E27FC236}">
                      <a16:creationId xmlns:a16="http://schemas.microsoft.com/office/drawing/2014/main" id="{5B103E3D-8DD7-472D-AC27-FAA0E9E3059D}"/>
                    </a:ext>
                  </a:extLst>
                </p:cNvPr>
                <p:cNvSpPr>
                  <a:spLocks noChangeArrowheads="1"/>
                </p:cNvSpPr>
                <p:nvPr/>
              </p:nvSpPr>
              <p:spPr bwMode="auto">
                <a:xfrm flipV="1">
                  <a:off x="3552" y="1680"/>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2" name="Rectangle 170">
                  <a:extLst>
                    <a:ext uri="{FF2B5EF4-FFF2-40B4-BE49-F238E27FC236}">
                      <a16:creationId xmlns:a16="http://schemas.microsoft.com/office/drawing/2014/main" id="{DA0C224D-53DD-4973-8859-8B6A4CF4BC2E}"/>
                    </a:ext>
                  </a:extLst>
                </p:cNvPr>
                <p:cNvSpPr>
                  <a:spLocks noChangeArrowheads="1"/>
                </p:cNvSpPr>
                <p:nvPr/>
              </p:nvSpPr>
              <p:spPr bwMode="auto">
                <a:xfrm>
                  <a:off x="3456" y="1824"/>
                  <a:ext cx="288" cy="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3" name="Rectangle 171">
                  <a:extLst>
                    <a:ext uri="{FF2B5EF4-FFF2-40B4-BE49-F238E27FC236}">
                      <a16:creationId xmlns:a16="http://schemas.microsoft.com/office/drawing/2014/main" id="{20FAD73A-D718-4572-A19E-2DF7FD8FFBC0}"/>
                    </a:ext>
                  </a:extLst>
                </p:cNvPr>
                <p:cNvSpPr>
                  <a:spLocks noChangeArrowheads="1"/>
                </p:cNvSpPr>
                <p:nvPr/>
              </p:nvSpPr>
              <p:spPr bwMode="auto">
                <a:xfrm>
                  <a:off x="3552" y="1872"/>
                  <a:ext cx="96" cy="57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84" name="AutoShape 172">
                  <a:extLst>
                    <a:ext uri="{FF2B5EF4-FFF2-40B4-BE49-F238E27FC236}">
                      <a16:creationId xmlns:a16="http://schemas.microsoft.com/office/drawing/2014/main" id="{CCF9A8CE-FDEB-4378-AB5B-AB7933C1B418}"/>
                    </a:ext>
                  </a:extLst>
                </p:cNvPr>
                <p:cNvSpPr>
                  <a:spLocks noChangeArrowheads="1"/>
                </p:cNvSpPr>
                <p:nvPr/>
              </p:nvSpPr>
              <p:spPr bwMode="auto">
                <a:xfrm>
                  <a:off x="3552" y="2448"/>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cxnSp>
          <p:nvCxnSpPr>
            <p:cNvPr id="478" name="AutoShape 173">
              <a:extLst>
                <a:ext uri="{FF2B5EF4-FFF2-40B4-BE49-F238E27FC236}">
                  <a16:creationId xmlns:a16="http://schemas.microsoft.com/office/drawing/2014/main" id="{65459D60-B972-4612-B066-BFD97498C89D}"/>
                </a:ext>
              </a:extLst>
            </p:cNvPr>
            <p:cNvCxnSpPr>
              <a:cxnSpLocks noChangeShapeType="1"/>
              <a:stCxn id="457" idx="6"/>
              <a:endCxn id="484" idx="1"/>
            </p:cNvCxnSpPr>
            <p:nvPr/>
          </p:nvCxnSpPr>
          <p:spPr bwMode="auto">
            <a:xfrm flipH="1" flipV="1">
              <a:off x="2969" y="2010"/>
              <a:ext cx="1642" cy="1347"/>
            </a:xfrm>
            <a:prstGeom prst="curvedConnector4">
              <a:avLst>
                <a:gd name="adj1" fmla="val -8770"/>
                <a:gd name="adj2" fmla="val 113202"/>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7" name="Text Box 174">
            <a:extLst>
              <a:ext uri="{FF2B5EF4-FFF2-40B4-BE49-F238E27FC236}">
                <a16:creationId xmlns:a16="http://schemas.microsoft.com/office/drawing/2014/main" id="{9CF3A9DF-F56D-4262-8D94-4A558EE5E2BB}"/>
              </a:ext>
            </a:extLst>
          </p:cNvPr>
          <p:cNvSpPr txBox="1">
            <a:spLocks noChangeArrowheads="1"/>
          </p:cNvSpPr>
          <p:nvPr/>
        </p:nvSpPr>
        <p:spPr bwMode="auto">
          <a:xfrm>
            <a:off x="7331720" y="3031132"/>
            <a:ext cx="582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sz="2800" b="1">
                <a:sym typeface="Symbol" panose="05050102010706020507" pitchFamily="18" charset="2"/>
              </a:rPr>
              <a:t></a:t>
            </a:r>
            <a:endParaRPr lang="es-ES_tradnl" altLang="es-CL" sz="2800" b="1"/>
          </a:p>
        </p:txBody>
      </p:sp>
      <p:sp>
        <p:nvSpPr>
          <p:cNvPr id="177" name="Rectángulo 176">
            <a:extLst>
              <a:ext uri="{FF2B5EF4-FFF2-40B4-BE49-F238E27FC236}">
                <a16:creationId xmlns:a16="http://schemas.microsoft.com/office/drawing/2014/main" id="{61FE64A1-3413-48E2-8E89-16F9761FD65A}"/>
              </a:ext>
            </a:extLst>
          </p:cNvPr>
          <p:cNvSpPr/>
          <p:nvPr/>
        </p:nvSpPr>
        <p:spPr>
          <a:xfrm>
            <a:off x="838200" y="1327914"/>
            <a:ext cx="6726968" cy="369332"/>
          </a:xfrm>
          <a:prstGeom prst="rect">
            <a:avLst/>
          </a:prstGeom>
        </p:spPr>
        <p:txBody>
          <a:bodyPr wrap="square">
            <a:spAutoFit/>
          </a:bodyPr>
          <a:lstStyle/>
          <a:p>
            <a:r>
              <a:rPr lang="es-ES_tradnl" altLang="es-CL" b="1" dirty="0">
                <a:solidFill>
                  <a:srgbClr val="009900"/>
                </a:solidFill>
                <a:effectLst>
                  <a:outerShdw blurRad="38100" dist="38100" dir="2700000" algn="tl">
                    <a:srgbClr val="C0C0C0"/>
                  </a:outerShdw>
                </a:effectLst>
              </a:rPr>
              <a:t>Óhmetro:</a:t>
            </a:r>
            <a:endParaRPr lang="es-CL" dirty="0"/>
          </a:p>
        </p:txBody>
      </p:sp>
    </p:spTree>
    <p:extLst>
      <p:ext uri="{BB962C8B-B14F-4D97-AF65-F5344CB8AC3E}">
        <p14:creationId xmlns:p14="http://schemas.microsoft.com/office/powerpoint/2010/main" val="647151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18"/>
                                        </p:tgtEl>
                                        <p:attrNameLst>
                                          <p:attrName>style.visibility</p:attrName>
                                        </p:attrNameLst>
                                      </p:cBhvr>
                                      <p:to>
                                        <p:strVal val="visible"/>
                                      </p:to>
                                    </p:set>
                                    <p:animEffect transition="in" filter="dissolve">
                                      <p:cBhvr>
                                        <p:cTn id="7" dur="500"/>
                                        <p:tgtEl>
                                          <p:spTgt spid="318"/>
                                        </p:tgtEl>
                                      </p:cBhvr>
                                    </p:animEffect>
                                  </p:childTnLst>
                                </p:cTn>
                              </p:par>
                            </p:childTnLst>
                          </p:cTn>
                        </p:par>
                        <p:par>
                          <p:cTn id="8" fill="hold">
                            <p:stCondLst>
                              <p:cond delay="1500"/>
                            </p:stCondLst>
                            <p:childTnLst>
                              <p:par>
                                <p:cTn id="9" presetID="2" presetClass="entr" presetSubtype="3" fill="hold" nodeType="afterEffect">
                                  <p:stCondLst>
                                    <p:cond delay="1000"/>
                                  </p:stCondLst>
                                  <p:childTnLst>
                                    <p:set>
                                      <p:cBhvr>
                                        <p:cTn id="10" dur="1" fill="hold">
                                          <p:stCondLst>
                                            <p:cond delay="0"/>
                                          </p:stCondLst>
                                        </p:cTn>
                                        <p:tgtEl>
                                          <p:spTgt spid="339"/>
                                        </p:tgtEl>
                                        <p:attrNameLst>
                                          <p:attrName>style.visibility</p:attrName>
                                        </p:attrNameLst>
                                      </p:cBhvr>
                                      <p:to>
                                        <p:strVal val="visible"/>
                                      </p:to>
                                    </p:set>
                                    <p:anim calcmode="lin" valueType="num">
                                      <p:cBhvr additive="base">
                                        <p:cTn id="11" dur="500" fill="hold"/>
                                        <p:tgtEl>
                                          <p:spTgt spid="339"/>
                                        </p:tgtEl>
                                        <p:attrNameLst>
                                          <p:attrName>ppt_x</p:attrName>
                                        </p:attrNameLst>
                                      </p:cBhvr>
                                      <p:tavLst>
                                        <p:tav tm="0">
                                          <p:val>
                                            <p:strVal val="1+#ppt_w/2"/>
                                          </p:val>
                                        </p:tav>
                                        <p:tav tm="100000">
                                          <p:val>
                                            <p:strVal val="#ppt_x"/>
                                          </p:val>
                                        </p:tav>
                                      </p:tavLst>
                                    </p:anim>
                                    <p:anim calcmode="lin" valueType="num">
                                      <p:cBhvr additive="base">
                                        <p:cTn id="12" dur="500" fill="hold"/>
                                        <p:tgtEl>
                                          <p:spTgt spid="339"/>
                                        </p:tgtEl>
                                        <p:attrNameLst>
                                          <p:attrName>ppt_y</p:attrName>
                                        </p:attrNameLst>
                                      </p:cBhvr>
                                      <p:tavLst>
                                        <p:tav tm="0">
                                          <p:val>
                                            <p:strVal val="0-#ppt_h/2"/>
                                          </p:val>
                                        </p:tav>
                                        <p:tav tm="100000">
                                          <p:val>
                                            <p:strVal val="#ppt_y"/>
                                          </p:val>
                                        </p:tav>
                                      </p:tavLst>
                                    </p:anim>
                                  </p:childTnLst>
                                </p:cTn>
                              </p:par>
                            </p:childTnLst>
                          </p:cTn>
                        </p:par>
                        <p:par>
                          <p:cTn id="13" fill="hold">
                            <p:stCondLst>
                              <p:cond delay="3000"/>
                            </p:stCondLst>
                            <p:childTnLst>
                              <p:par>
                                <p:cTn id="14" presetID="22" presetClass="entr" presetSubtype="2" fill="hold" nodeType="afterEffect">
                                  <p:stCondLst>
                                    <p:cond delay="1000"/>
                                  </p:stCondLst>
                                  <p:childTnLst>
                                    <p:set>
                                      <p:cBhvr>
                                        <p:cTn id="15" dur="1" fill="hold">
                                          <p:stCondLst>
                                            <p:cond delay="0"/>
                                          </p:stCondLst>
                                        </p:cTn>
                                        <p:tgtEl>
                                          <p:spTgt spid="465"/>
                                        </p:tgtEl>
                                        <p:attrNameLst>
                                          <p:attrName>style.visibility</p:attrName>
                                        </p:attrNameLst>
                                      </p:cBhvr>
                                      <p:to>
                                        <p:strVal val="visible"/>
                                      </p:to>
                                    </p:set>
                                    <p:animEffect transition="in" filter="wipe(right)">
                                      <p:cBhvr>
                                        <p:cTn id="16" dur="500"/>
                                        <p:tgtEl>
                                          <p:spTgt spid="465"/>
                                        </p:tgtEl>
                                      </p:cBhvr>
                                    </p:animEffect>
                                  </p:childTnLst>
                                </p:cTn>
                              </p:par>
                            </p:childTnLst>
                          </p:cTn>
                        </p:par>
                        <p:par>
                          <p:cTn id="17" fill="hold">
                            <p:stCondLst>
                              <p:cond delay="4500"/>
                            </p:stCondLst>
                            <p:childTnLst>
                              <p:par>
                                <p:cTn id="18" presetID="22" presetClass="entr" presetSubtype="2" fill="hold" nodeType="afterEffect">
                                  <p:stCondLst>
                                    <p:cond delay="1000"/>
                                  </p:stCondLst>
                                  <p:childTnLst>
                                    <p:set>
                                      <p:cBhvr>
                                        <p:cTn id="19" dur="1" fill="hold">
                                          <p:stCondLst>
                                            <p:cond delay="0"/>
                                          </p:stCondLst>
                                        </p:cTn>
                                        <p:tgtEl>
                                          <p:spTgt spid="476"/>
                                        </p:tgtEl>
                                        <p:attrNameLst>
                                          <p:attrName>style.visibility</p:attrName>
                                        </p:attrNameLst>
                                      </p:cBhvr>
                                      <p:to>
                                        <p:strVal val="visible"/>
                                      </p:to>
                                    </p:set>
                                    <p:animEffect transition="in" filter="wipe(right)">
                                      <p:cBhvr>
                                        <p:cTn id="20" dur="500"/>
                                        <p:tgtEl>
                                          <p:spTgt spid="476"/>
                                        </p:tgtEl>
                                      </p:cBhvr>
                                    </p:animEffect>
                                  </p:childTnLst>
                                </p:cTn>
                              </p:par>
                            </p:childTnLst>
                          </p:cTn>
                        </p:par>
                        <p:par>
                          <p:cTn id="21" fill="hold">
                            <p:stCondLst>
                              <p:cond delay="6000"/>
                            </p:stCondLst>
                            <p:childTnLst>
                              <p:par>
                                <p:cTn id="22" presetID="22" presetClass="entr" presetSubtype="1" fill="hold" grpId="0" nodeType="afterEffect">
                                  <p:stCondLst>
                                    <p:cond delay="1000"/>
                                  </p:stCondLst>
                                  <p:iterate type="lt">
                                    <p:tmPct val="100000"/>
                                  </p:iterate>
                                  <p:childTnLst>
                                    <p:set>
                                      <p:cBhvr>
                                        <p:cTn id="23" dur="1" fill="hold">
                                          <p:stCondLst>
                                            <p:cond delay="0"/>
                                          </p:stCondLst>
                                        </p:cTn>
                                        <p:tgtEl>
                                          <p:spTgt spid="487">
                                            <p:txEl>
                                              <p:pRg st="0" end="0"/>
                                            </p:txEl>
                                          </p:spTgt>
                                        </p:tgtEl>
                                        <p:attrNameLst>
                                          <p:attrName>style.visibility</p:attrName>
                                        </p:attrNameLst>
                                      </p:cBhvr>
                                      <p:to>
                                        <p:strVal val="visible"/>
                                      </p:to>
                                    </p:set>
                                    <p:animEffect transition="in" filter="wipe(up)">
                                      <p:cBhvr>
                                        <p:cTn id="24" dur="75"/>
                                        <p:tgtEl>
                                          <p:spTgt spid="487">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Introducción</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7" name="Rectangle 3">
            <a:extLst>
              <a:ext uri="{FF2B5EF4-FFF2-40B4-BE49-F238E27FC236}">
                <a16:creationId xmlns:a16="http://schemas.microsoft.com/office/drawing/2014/main" id="{C76F5C42-15ED-42CA-BBE5-197CA9A1E104}"/>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Hasta ahora, nuestro estudio de los fenómenos eléctricos se ha restringido al estudio de la cargas en situaciones de equilibrio, es decir, de la </a:t>
            </a:r>
            <a:r>
              <a:rPr lang="es-MX" sz="2000" i="1" dirty="0">
                <a:latin typeface="Cambria" pitchFamily="18" charset="0"/>
              </a:rPr>
              <a:t>electrostática</a:t>
            </a:r>
            <a:r>
              <a:rPr lang="es-MX" sz="2000" dirty="0">
                <a:latin typeface="Cambria" pitchFamily="18" charset="0"/>
              </a:rPr>
              <a:t>.</a:t>
            </a:r>
          </a:p>
          <a:p>
            <a:pPr algn="just">
              <a:lnSpc>
                <a:spcPct val="80000"/>
              </a:lnSpc>
              <a:spcBef>
                <a:spcPct val="20000"/>
              </a:spcBef>
              <a:buFont typeface="Arial" pitchFamily="34" charset="0"/>
              <a:buNone/>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En adelante, se estudiarán la situaciones en las cuales las cargas eléctrica </a:t>
            </a:r>
            <a:r>
              <a:rPr lang="es-MX" sz="2000" b="1" dirty="0">
                <a:latin typeface="Cambria" pitchFamily="18" charset="0"/>
              </a:rPr>
              <a:t>no</a:t>
            </a:r>
            <a:r>
              <a:rPr lang="es-MX" sz="2000" dirty="0">
                <a:latin typeface="Cambria" pitchFamily="18" charset="0"/>
              </a:rPr>
              <a:t> estén equilibrio.</a:t>
            </a:r>
          </a:p>
          <a:p>
            <a:pPr algn="just">
              <a:lnSpc>
                <a:spcPct val="80000"/>
              </a:lnSpc>
              <a:spcBef>
                <a:spcPct val="20000"/>
              </a:spcBef>
              <a:buFont typeface="Arial" pitchFamily="34" charset="0"/>
              <a:buNone/>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Se utiliza el término corriente eléctrica, o simplemente corriente, para describir la velocidad del flujo de carga a través de alguna región del espacio.</a:t>
            </a:r>
          </a:p>
          <a:p>
            <a:pPr algn="just">
              <a:lnSpc>
                <a:spcPct val="80000"/>
              </a:lnSpc>
              <a:spcBef>
                <a:spcPct val="20000"/>
              </a:spcBef>
              <a:buFont typeface="Arial" pitchFamily="34" charset="0"/>
              <a:buNone/>
            </a:pPr>
            <a:endParaRPr lang="es-MX" sz="2000" dirty="0">
              <a:latin typeface="Cambria" pitchFamily="18" charset="0"/>
            </a:endParaRPr>
          </a:p>
        </p:txBody>
      </p:sp>
    </p:spTree>
    <p:extLst>
      <p:ext uri="{BB962C8B-B14F-4D97-AF65-F5344CB8AC3E}">
        <p14:creationId xmlns:p14="http://schemas.microsoft.com/office/powerpoint/2010/main" val="280567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4"/>
          <a:stretch>
            <a:fillRect/>
          </a:stretch>
        </p:blipFill>
        <p:spPr>
          <a:xfrm>
            <a:off x="124619" y="44624"/>
            <a:ext cx="1135013" cy="1135013"/>
          </a:xfrm>
          <a:prstGeom prst="rect">
            <a:avLst/>
          </a:prstGeom>
        </p:spPr>
      </p:pic>
      <p:sp>
        <p:nvSpPr>
          <p:cNvPr id="2" name="Rectángulo 1">
            <a:extLst>
              <a:ext uri="{FF2B5EF4-FFF2-40B4-BE49-F238E27FC236}">
                <a16:creationId xmlns:a16="http://schemas.microsoft.com/office/drawing/2014/main" id="{D3655D2F-108B-4037-971B-57723F9078DD}"/>
              </a:ext>
            </a:extLst>
          </p:cNvPr>
          <p:cNvSpPr/>
          <p:nvPr/>
        </p:nvSpPr>
        <p:spPr>
          <a:xfrm>
            <a:off x="838200" y="1327914"/>
            <a:ext cx="6726968" cy="369332"/>
          </a:xfrm>
          <a:prstGeom prst="rect">
            <a:avLst/>
          </a:prstGeom>
        </p:spPr>
        <p:txBody>
          <a:bodyPr wrap="square">
            <a:spAutoFit/>
          </a:bodyPr>
          <a:lstStyle/>
          <a:p>
            <a:r>
              <a:rPr lang="es-ES_tradnl" altLang="es-CL" b="1" dirty="0">
                <a:solidFill>
                  <a:srgbClr val="009900"/>
                </a:solidFill>
                <a:effectLst>
                  <a:outerShdw blurRad="38100" dist="38100" dir="2700000" algn="tl">
                    <a:srgbClr val="C0C0C0"/>
                  </a:outerShdw>
                </a:effectLst>
              </a:rPr>
              <a:t>Óhmetro:</a:t>
            </a:r>
            <a:endParaRPr lang="es-CL" dirty="0"/>
          </a:p>
        </p:txBody>
      </p:sp>
      <p:sp>
        <p:nvSpPr>
          <p:cNvPr id="4" name="Rectángulo 3">
            <a:extLst>
              <a:ext uri="{FF2B5EF4-FFF2-40B4-BE49-F238E27FC236}">
                <a16:creationId xmlns:a16="http://schemas.microsoft.com/office/drawing/2014/main" id="{6BD1F1B9-132C-44FF-8E0C-0F133D25709D}"/>
              </a:ext>
            </a:extLst>
          </p:cNvPr>
          <p:cNvSpPr/>
          <p:nvPr/>
        </p:nvSpPr>
        <p:spPr>
          <a:xfrm>
            <a:off x="838200" y="1735922"/>
            <a:ext cx="8305800" cy="646331"/>
          </a:xfrm>
          <a:prstGeom prst="rect">
            <a:avLst/>
          </a:prstGeom>
        </p:spPr>
        <p:txBody>
          <a:bodyPr wrap="square">
            <a:spAutoFit/>
          </a:bodyPr>
          <a:lstStyle/>
          <a:p>
            <a:pPr eaLnBrk="0" hangingPunct="0">
              <a:spcBef>
                <a:spcPct val="50000"/>
              </a:spcBef>
            </a:pPr>
            <a:r>
              <a:rPr lang="es-ES_tradnl" altLang="es-CL" b="1" u="sng" dirty="0">
                <a:solidFill>
                  <a:schemeClr val="accent2"/>
                </a:solidFill>
              </a:rPr>
              <a:t>Aplicación</a:t>
            </a:r>
            <a:r>
              <a:rPr lang="es-ES_tradnl" altLang="es-CL" b="1" dirty="0"/>
              <a:t>: La medición se realiza en </a:t>
            </a:r>
            <a:r>
              <a:rPr lang="es-ES_tradnl" altLang="es-CL" b="1" dirty="0">
                <a:solidFill>
                  <a:srgbClr val="FF0000"/>
                </a:solidFill>
              </a:rPr>
              <a:t>Serie</a:t>
            </a:r>
            <a:r>
              <a:rPr lang="es-ES_tradnl" altLang="es-CL" b="1" dirty="0"/>
              <a:t>. Medir la </a:t>
            </a:r>
            <a:r>
              <a:rPr lang="es-ES_tradnl" altLang="es-CL" b="1" dirty="0">
                <a:solidFill>
                  <a:srgbClr val="FF0000"/>
                </a:solidFill>
              </a:rPr>
              <a:t>intensidad</a:t>
            </a:r>
            <a:r>
              <a:rPr lang="es-ES_tradnl" altLang="es-CL" b="1" dirty="0"/>
              <a:t> de corriente consumida por un circuito.</a:t>
            </a:r>
          </a:p>
        </p:txBody>
      </p:sp>
      <p:grpSp>
        <p:nvGrpSpPr>
          <p:cNvPr id="517" name="Group 4">
            <a:extLst>
              <a:ext uri="{FF2B5EF4-FFF2-40B4-BE49-F238E27FC236}">
                <a16:creationId xmlns:a16="http://schemas.microsoft.com/office/drawing/2014/main" id="{852F372D-35BC-4C80-B9DF-9E7C8FA52F20}"/>
              </a:ext>
            </a:extLst>
          </p:cNvPr>
          <p:cNvGrpSpPr>
            <a:grpSpLocks/>
          </p:cNvGrpSpPr>
          <p:nvPr/>
        </p:nvGrpSpPr>
        <p:grpSpPr bwMode="auto">
          <a:xfrm>
            <a:off x="685800" y="2376958"/>
            <a:ext cx="3141663" cy="3716338"/>
            <a:chOff x="318" y="816"/>
            <a:chExt cx="2555" cy="3022"/>
          </a:xfrm>
        </p:grpSpPr>
        <p:pic>
          <p:nvPicPr>
            <p:cNvPr id="518" name="Picture 5" descr="BATERIA">
              <a:extLst>
                <a:ext uri="{FF2B5EF4-FFF2-40B4-BE49-F238E27FC236}">
                  <a16:creationId xmlns:a16="http://schemas.microsoft.com/office/drawing/2014/main" id="{7E9AAA20-415F-4A17-A8FC-0DC0CB87E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2381"/>
              <a:ext cx="1536" cy="1457"/>
            </a:xfrm>
            <a:prstGeom prst="rect">
              <a:avLst/>
            </a:prstGeom>
            <a:noFill/>
            <a:extLst>
              <a:ext uri="{909E8E84-426E-40DD-AFC4-6F175D3DCCD1}">
                <a14:hiddenFill xmlns:a14="http://schemas.microsoft.com/office/drawing/2010/main">
                  <a:solidFill>
                    <a:srgbClr val="FFFFFF"/>
                  </a:solidFill>
                </a14:hiddenFill>
              </a:ext>
            </a:extLst>
          </p:spPr>
        </p:pic>
        <p:pic>
          <p:nvPicPr>
            <p:cNvPr id="519" name="Picture 6" descr="LAMPARA">
              <a:extLst>
                <a:ext uri="{FF2B5EF4-FFF2-40B4-BE49-F238E27FC236}">
                  <a16:creationId xmlns:a16="http://schemas.microsoft.com/office/drawing/2014/main" id="{717FA23F-D6E6-47AF-B776-54716DADC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816"/>
              <a:ext cx="521" cy="1018"/>
            </a:xfrm>
            <a:prstGeom prst="rect">
              <a:avLst/>
            </a:prstGeom>
            <a:noFill/>
            <a:extLst>
              <a:ext uri="{909E8E84-426E-40DD-AFC4-6F175D3DCCD1}">
                <a14:hiddenFill xmlns:a14="http://schemas.microsoft.com/office/drawing/2010/main">
                  <a:solidFill>
                    <a:srgbClr val="FFFFFF"/>
                  </a:solidFill>
                </a14:hiddenFill>
              </a:ext>
            </a:extLst>
          </p:spPr>
        </p:pic>
        <p:grpSp>
          <p:nvGrpSpPr>
            <p:cNvPr id="520" name="Group 7">
              <a:extLst>
                <a:ext uri="{FF2B5EF4-FFF2-40B4-BE49-F238E27FC236}">
                  <a16:creationId xmlns:a16="http://schemas.microsoft.com/office/drawing/2014/main" id="{CDD406EF-193C-45D1-A119-93A053BF14C9}"/>
                </a:ext>
              </a:extLst>
            </p:cNvPr>
            <p:cNvGrpSpPr>
              <a:grpSpLocks/>
            </p:cNvGrpSpPr>
            <p:nvPr/>
          </p:nvGrpSpPr>
          <p:grpSpPr bwMode="auto">
            <a:xfrm>
              <a:off x="318" y="3168"/>
              <a:ext cx="528" cy="288"/>
              <a:chOff x="3024" y="2880"/>
              <a:chExt cx="528" cy="288"/>
            </a:xfrm>
          </p:grpSpPr>
          <p:sp>
            <p:nvSpPr>
              <p:cNvPr id="534" name="Line 8">
                <a:extLst>
                  <a:ext uri="{FF2B5EF4-FFF2-40B4-BE49-F238E27FC236}">
                    <a16:creationId xmlns:a16="http://schemas.microsoft.com/office/drawing/2014/main" id="{6AD90440-0B5A-4028-8EED-F7CF59F63F37}"/>
                  </a:ext>
                </a:extLst>
              </p:cNvPr>
              <p:cNvSpPr>
                <a:spLocks noChangeShapeType="1"/>
              </p:cNvSpPr>
              <p:nvPr/>
            </p:nvSpPr>
            <p:spPr bwMode="auto">
              <a:xfrm>
                <a:off x="3024" y="288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35" name="Line 9">
                <a:extLst>
                  <a:ext uri="{FF2B5EF4-FFF2-40B4-BE49-F238E27FC236}">
                    <a16:creationId xmlns:a16="http://schemas.microsoft.com/office/drawing/2014/main" id="{70A8D685-F958-49FC-A569-9D4B5AF03CCB}"/>
                  </a:ext>
                </a:extLst>
              </p:cNvPr>
              <p:cNvSpPr>
                <a:spLocks noChangeShapeType="1"/>
              </p:cNvSpPr>
              <p:nvPr/>
            </p:nvSpPr>
            <p:spPr bwMode="auto">
              <a:xfrm>
                <a:off x="3120" y="29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36" name="Line 10">
                <a:extLst>
                  <a:ext uri="{FF2B5EF4-FFF2-40B4-BE49-F238E27FC236}">
                    <a16:creationId xmlns:a16="http://schemas.microsoft.com/office/drawing/2014/main" id="{F26F2711-89AD-4D9A-BD29-BDEDFF578432}"/>
                  </a:ext>
                </a:extLst>
              </p:cNvPr>
              <p:cNvSpPr>
                <a:spLocks noChangeShapeType="1"/>
              </p:cNvSpPr>
              <p:nvPr/>
            </p:nvSpPr>
            <p:spPr bwMode="auto">
              <a:xfrm>
                <a:off x="3192" y="307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37" name="Line 11">
                <a:extLst>
                  <a:ext uri="{FF2B5EF4-FFF2-40B4-BE49-F238E27FC236}">
                    <a16:creationId xmlns:a16="http://schemas.microsoft.com/office/drawing/2014/main" id="{04AB88F7-1396-40AA-9E6D-7A55B4AD7361}"/>
                  </a:ext>
                </a:extLst>
              </p:cNvPr>
              <p:cNvSpPr>
                <a:spLocks noChangeShapeType="1"/>
              </p:cNvSpPr>
              <p:nvPr/>
            </p:nvSpPr>
            <p:spPr bwMode="auto">
              <a:xfrm flipV="1">
                <a:off x="3240" y="316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521" name="Group 12">
              <a:extLst>
                <a:ext uri="{FF2B5EF4-FFF2-40B4-BE49-F238E27FC236}">
                  <a16:creationId xmlns:a16="http://schemas.microsoft.com/office/drawing/2014/main" id="{C06FE79D-C94C-410E-938A-5FF32AB3C729}"/>
                </a:ext>
              </a:extLst>
            </p:cNvPr>
            <p:cNvGrpSpPr>
              <a:grpSpLocks/>
            </p:cNvGrpSpPr>
            <p:nvPr/>
          </p:nvGrpSpPr>
          <p:grpSpPr bwMode="auto">
            <a:xfrm rot="5400000">
              <a:off x="600" y="1512"/>
              <a:ext cx="528" cy="288"/>
              <a:chOff x="3024" y="2880"/>
              <a:chExt cx="528" cy="288"/>
            </a:xfrm>
          </p:grpSpPr>
          <p:sp>
            <p:nvSpPr>
              <p:cNvPr id="530" name="Line 13">
                <a:extLst>
                  <a:ext uri="{FF2B5EF4-FFF2-40B4-BE49-F238E27FC236}">
                    <a16:creationId xmlns:a16="http://schemas.microsoft.com/office/drawing/2014/main" id="{2506BDE0-9C1F-4ECF-ACFD-778FACDCE23F}"/>
                  </a:ext>
                </a:extLst>
              </p:cNvPr>
              <p:cNvSpPr>
                <a:spLocks noChangeShapeType="1"/>
              </p:cNvSpPr>
              <p:nvPr/>
            </p:nvSpPr>
            <p:spPr bwMode="auto">
              <a:xfrm>
                <a:off x="3024" y="288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31" name="Line 14">
                <a:extLst>
                  <a:ext uri="{FF2B5EF4-FFF2-40B4-BE49-F238E27FC236}">
                    <a16:creationId xmlns:a16="http://schemas.microsoft.com/office/drawing/2014/main" id="{E11854EF-1F73-495B-9321-DFB7309F21DB}"/>
                  </a:ext>
                </a:extLst>
              </p:cNvPr>
              <p:cNvSpPr>
                <a:spLocks noChangeShapeType="1"/>
              </p:cNvSpPr>
              <p:nvPr/>
            </p:nvSpPr>
            <p:spPr bwMode="auto">
              <a:xfrm>
                <a:off x="3120" y="29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32" name="Line 15">
                <a:extLst>
                  <a:ext uri="{FF2B5EF4-FFF2-40B4-BE49-F238E27FC236}">
                    <a16:creationId xmlns:a16="http://schemas.microsoft.com/office/drawing/2014/main" id="{E596CD2C-0019-4E38-94D9-0F275AF9B0AC}"/>
                  </a:ext>
                </a:extLst>
              </p:cNvPr>
              <p:cNvSpPr>
                <a:spLocks noChangeShapeType="1"/>
              </p:cNvSpPr>
              <p:nvPr/>
            </p:nvSpPr>
            <p:spPr bwMode="auto">
              <a:xfrm>
                <a:off x="3192" y="307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33" name="Line 16">
                <a:extLst>
                  <a:ext uri="{FF2B5EF4-FFF2-40B4-BE49-F238E27FC236}">
                    <a16:creationId xmlns:a16="http://schemas.microsoft.com/office/drawing/2014/main" id="{94DC8AE8-E9EF-47B1-92FC-2D1BBE4DCB25}"/>
                  </a:ext>
                </a:extLst>
              </p:cNvPr>
              <p:cNvSpPr>
                <a:spLocks noChangeShapeType="1"/>
              </p:cNvSpPr>
              <p:nvPr/>
            </p:nvSpPr>
            <p:spPr bwMode="auto">
              <a:xfrm flipV="1">
                <a:off x="3240" y="3168"/>
                <a:ext cx="9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522" name="Group 17">
              <a:extLst>
                <a:ext uri="{FF2B5EF4-FFF2-40B4-BE49-F238E27FC236}">
                  <a16:creationId xmlns:a16="http://schemas.microsoft.com/office/drawing/2014/main" id="{B9586878-1182-4986-984D-D3F4750E2979}"/>
                </a:ext>
              </a:extLst>
            </p:cNvPr>
            <p:cNvGrpSpPr>
              <a:grpSpLocks/>
            </p:cNvGrpSpPr>
            <p:nvPr/>
          </p:nvGrpSpPr>
          <p:grpSpPr bwMode="auto">
            <a:xfrm>
              <a:off x="576" y="2256"/>
              <a:ext cx="1104" cy="912"/>
              <a:chOff x="576" y="2256"/>
              <a:chExt cx="1104" cy="912"/>
            </a:xfrm>
          </p:grpSpPr>
          <p:sp>
            <p:nvSpPr>
              <p:cNvPr id="527" name="Line 18">
                <a:extLst>
                  <a:ext uri="{FF2B5EF4-FFF2-40B4-BE49-F238E27FC236}">
                    <a16:creationId xmlns:a16="http://schemas.microsoft.com/office/drawing/2014/main" id="{4CCE6D0D-2E1F-4020-A67F-3D406E3C0E5E}"/>
                  </a:ext>
                </a:extLst>
              </p:cNvPr>
              <p:cNvSpPr>
                <a:spLocks noChangeShapeType="1"/>
              </p:cNvSpPr>
              <p:nvPr/>
            </p:nvSpPr>
            <p:spPr bwMode="auto">
              <a:xfrm flipV="1">
                <a:off x="1680" y="2256"/>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28" name="Line 19">
                <a:extLst>
                  <a:ext uri="{FF2B5EF4-FFF2-40B4-BE49-F238E27FC236}">
                    <a16:creationId xmlns:a16="http://schemas.microsoft.com/office/drawing/2014/main" id="{AAE33127-A453-4393-9324-420F3E1AD59B}"/>
                  </a:ext>
                </a:extLst>
              </p:cNvPr>
              <p:cNvSpPr>
                <a:spLocks noChangeShapeType="1"/>
              </p:cNvSpPr>
              <p:nvPr/>
            </p:nvSpPr>
            <p:spPr bwMode="auto">
              <a:xfrm flipH="1">
                <a:off x="576" y="2256"/>
                <a:ext cx="11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29" name="Line 20">
                <a:extLst>
                  <a:ext uri="{FF2B5EF4-FFF2-40B4-BE49-F238E27FC236}">
                    <a16:creationId xmlns:a16="http://schemas.microsoft.com/office/drawing/2014/main" id="{D6A3E2E7-FD0A-423A-B4D9-6D485CBF3B18}"/>
                  </a:ext>
                </a:extLst>
              </p:cNvPr>
              <p:cNvSpPr>
                <a:spLocks noChangeShapeType="1"/>
              </p:cNvSpPr>
              <p:nvPr/>
            </p:nvSpPr>
            <p:spPr bwMode="auto">
              <a:xfrm>
                <a:off x="576" y="2256"/>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523" name="Group 21">
              <a:extLst>
                <a:ext uri="{FF2B5EF4-FFF2-40B4-BE49-F238E27FC236}">
                  <a16:creationId xmlns:a16="http://schemas.microsoft.com/office/drawing/2014/main" id="{5520B4E5-4D8C-4731-BF79-D945BE680A18}"/>
                </a:ext>
              </a:extLst>
            </p:cNvPr>
            <p:cNvGrpSpPr>
              <a:grpSpLocks/>
            </p:cNvGrpSpPr>
            <p:nvPr/>
          </p:nvGrpSpPr>
          <p:grpSpPr bwMode="auto">
            <a:xfrm>
              <a:off x="2400" y="1776"/>
              <a:ext cx="209" cy="816"/>
              <a:chOff x="2400" y="2304"/>
              <a:chExt cx="912" cy="240"/>
            </a:xfrm>
          </p:grpSpPr>
          <p:sp>
            <p:nvSpPr>
              <p:cNvPr id="525" name="Line 22">
                <a:extLst>
                  <a:ext uri="{FF2B5EF4-FFF2-40B4-BE49-F238E27FC236}">
                    <a16:creationId xmlns:a16="http://schemas.microsoft.com/office/drawing/2014/main" id="{DEA5B9CE-DA1E-43E9-81C5-44BB98E5691C}"/>
                  </a:ext>
                </a:extLst>
              </p:cNvPr>
              <p:cNvSpPr>
                <a:spLocks noChangeShapeType="1"/>
              </p:cNvSpPr>
              <p:nvPr/>
            </p:nvSpPr>
            <p:spPr bwMode="auto">
              <a:xfrm>
                <a:off x="3312" y="2304"/>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26" name="Line 23">
                <a:extLst>
                  <a:ext uri="{FF2B5EF4-FFF2-40B4-BE49-F238E27FC236}">
                    <a16:creationId xmlns:a16="http://schemas.microsoft.com/office/drawing/2014/main" id="{735D5498-DD6A-42E8-BF5F-0245A4B76088}"/>
                  </a:ext>
                </a:extLst>
              </p:cNvPr>
              <p:cNvSpPr>
                <a:spLocks noChangeShapeType="1"/>
              </p:cNvSpPr>
              <p:nvPr/>
            </p:nvSpPr>
            <p:spPr bwMode="auto">
              <a:xfrm flipH="1">
                <a:off x="2400" y="2544"/>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524" name="Line 24">
              <a:extLst>
                <a:ext uri="{FF2B5EF4-FFF2-40B4-BE49-F238E27FC236}">
                  <a16:creationId xmlns:a16="http://schemas.microsoft.com/office/drawing/2014/main" id="{B9791FAA-6539-49DD-BC7A-12687E481D7A}"/>
                </a:ext>
              </a:extLst>
            </p:cNvPr>
            <p:cNvSpPr>
              <a:spLocks noChangeShapeType="1"/>
            </p:cNvSpPr>
            <p:nvPr/>
          </p:nvSpPr>
          <p:spPr bwMode="auto">
            <a:xfrm>
              <a:off x="1008" y="1632"/>
              <a:ext cx="14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538" name="Rectangle 25">
            <a:extLst>
              <a:ext uri="{FF2B5EF4-FFF2-40B4-BE49-F238E27FC236}">
                <a16:creationId xmlns:a16="http://schemas.microsoft.com/office/drawing/2014/main" id="{65C2AEE3-765D-4D8A-BB40-6908EAA2AD8A}"/>
              </a:ext>
            </a:extLst>
          </p:cNvPr>
          <p:cNvSpPr>
            <a:spLocks noChangeArrowheads="1"/>
          </p:cNvSpPr>
          <p:nvPr/>
        </p:nvSpPr>
        <p:spPr bwMode="auto">
          <a:xfrm>
            <a:off x="3238500" y="3689821"/>
            <a:ext cx="438150" cy="820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nvGrpSpPr>
          <p:cNvPr id="539" name="Group 26">
            <a:extLst>
              <a:ext uri="{FF2B5EF4-FFF2-40B4-BE49-F238E27FC236}">
                <a16:creationId xmlns:a16="http://schemas.microsoft.com/office/drawing/2014/main" id="{4B5E2234-C560-4660-B244-53E9F7394E0C}"/>
              </a:ext>
            </a:extLst>
          </p:cNvPr>
          <p:cNvGrpSpPr>
            <a:grpSpLocks/>
          </p:cNvGrpSpPr>
          <p:nvPr/>
        </p:nvGrpSpPr>
        <p:grpSpPr bwMode="auto">
          <a:xfrm>
            <a:off x="6446838" y="2669058"/>
            <a:ext cx="1858962" cy="3363913"/>
            <a:chOff x="4061" y="1576"/>
            <a:chExt cx="1171" cy="2119"/>
          </a:xfrm>
        </p:grpSpPr>
        <p:grpSp>
          <p:nvGrpSpPr>
            <p:cNvPr id="540" name="Group 27">
              <a:extLst>
                <a:ext uri="{FF2B5EF4-FFF2-40B4-BE49-F238E27FC236}">
                  <a16:creationId xmlns:a16="http://schemas.microsoft.com/office/drawing/2014/main" id="{A712372F-1804-4118-8989-4C2150110C1F}"/>
                </a:ext>
              </a:extLst>
            </p:cNvPr>
            <p:cNvGrpSpPr>
              <a:grpSpLocks/>
            </p:cNvGrpSpPr>
            <p:nvPr/>
          </p:nvGrpSpPr>
          <p:grpSpPr bwMode="auto">
            <a:xfrm>
              <a:off x="4061" y="1576"/>
              <a:ext cx="1171" cy="2119"/>
              <a:chOff x="4061" y="1576"/>
              <a:chExt cx="1171" cy="2119"/>
            </a:xfrm>
          </p:grpSpPr>
          <p:sp>
            <p:nvSpPr>
              <p:cNvPr id="627" name="AutoShape 28">
                <a:extLst>
                  <a:ext uri="{FF2B5EF4-FFF2-40B4-BE49-F238E27FC236}">
                    <a16:creationId xmlns:a16="http://schemas.microsoft.com/office/drawing/2014/main" id="{22352DA0-F65F-4FF7-AB48-B0910C86BECF}"/>
                  </a:ext>
                </a:extLst>
              </p:cNvPr>
              <p:cNvSpPr>
                <a:spLocks noChangeArrowheads="1"/>
              </p:cNvSpPr>
              <p:nvPr/>
            </p:nvSpPr>
            <p:spPr bwMode="auto">
              <a:xfrm>
                <a:off x="4061" y="1576"/>
                <a:ext cx="1171" cy="2119"/>
              </a:xfrm>
              <a:prstGeom prst="roundRect">
                <a:avLst>
                  <a:gd name="adj" fmla="val 9912"/>
                </a:avLst>
              </a:prstGeom>
              <a:solidFill>
                <a:srgbClr val="FF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s-CL"/>
              </a:p>
            </p:txBody>
          </p:sp>
          <p:sp>
            <p:nvSpPr>
              <p:cNvPr id="628" name="Rectangle 29">
                <a:extLst>
                  <a:ext uri="{FF2B5EF4-FFF2-40B4-BE49-F238E27FC236}">
                    <a16:creationId xmlns:a16="http://schemas.microsoft.com/office/drawing/2014/main" id="{9E6E13F5-96E7-424A-A402-3C49A80B67FB}"/>
                  </a:ext>
                </a:extLst>
              </p:cNvPr>
              <p:cNvSpPr>
                <a:spLocks noChangeArrowheads="1"/>
              </p:cNvSpPr>
              <p:nvPr/>
            </p:nvSpPr>
            <p:spPr bwMode="auto">
              <a:xfrm>
                <a:off x="4093" y="2051"/>
                <a:ext cx="1107" cy="151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grpSp>
            <p:nvGrpSpPr>
              <p:cNvPr id="629" name="Group 30">
                <a:extLst>
                  <a:ext uri="{FF2B5EF4-FFF2-40B4-BE49-F238E27FC236}">
                    <a16:creationId xmlns:a16="http://schemas.microsoft.com/office/drawing/2014/main" id="{0BCA2C14-A530-4F69-8B07-7F87DBA1AF65}"/>
                  </a:ext>
                </a:extLst>
              </p:cNvPr>
              <p:cNvGrpSpPr>
                <a:grpSpLocks/>
              </p:cNvGrpSpPr>
              <p:nvPr/>
            </p:nvGrpSpPr>
            <p:grpSpPr bwMode="auto">
              <a:xfrm>
                <a:off x="4206" y="3174"/>
                <a:ext cx="870" cy="268"/>
                <a:chOff x="720" y="2304"/>
                <a:chExt cx="10289" cy="3168"/>
              </a:xfrm>
            </p:grpSpPr>
            <p:grpSp>
              <p:nvGrpSpPr>
                <p:cNvPr id="633" name="Group 31">
                  <a:extLst>
                    <a:ext uri="{FF2B5EF4-FFF2-40B4-BE49-F238E27FC236}">
                      <a16:creationId xmlns:a16="http://schemas.microsoft.com/office/drawing/2014/main" id="{79BD7E0D-3DF6-41C7-A7B7-3978872C33CD}"/>
                    </a:ext>
                  </a:extLst>
                </p:cNvPr>
                <p:cNvGrpSpPr>
                  <a:grpSpLocks/>
                </p:cNvGrpSpPr>
                <p:nvPr/>
              </p:nvGrpSpPr>
              <p:grpSpPr bwMode="auto">
                <a:xfrm>
                  <a:off x="720" y="2304"/>
                  <a:ext cx="2016" cy="3168"/>
                  <a:chOff x="720" y="2304"/>
                  <a:chExt cx="2016" cy="3168"/>
                </a:xfrm>
              </p:grpSpPr>
              <p:grpSp>
                <p:nvGrpSpPr>
                  <p:cNvPr id="658" name="Group 32">
                    <a:extLst>
                      <a:ext uri="{FF2B5EF4-FFF2-40B4-BE49-F238E27FC236}">
                        <a16:creationId xmlns:a16="http://schemas.microsoft.com/office/drawing/2014/main" id="{9D4AA621-27D7-4C7A-A224-F4534075C994}"/>
                      </a:ext>
                    </a:extLst>
                  </p:cNvPr>
                  <p:cNvGrpSpPr>
                    <a:grpSpLocks/>
                  </p:cNvGrpSpPr>
                  <p:nvPr/>
                </p:nvGrpSpPr>
                <p:grpSpPr bwMode="auto">
                  <a:xfrm>
                    <a:off x="720" y="2304"/>
                    <a:ext cx="2016" cy="3168"/>
                    <a:chOff x="3096" y="2304"/>
                    <a:chExt cx="1008" cy="1584"/>
                  </a:xfrm>
                </p:grpSpPr>
                <p:sp>
                  <p:nvSpPr>
                    <p:cNvPr id="660" name="AutoShape 33">
                      <a:extLst>
                        <a:ext uri="{FF2B5EF4-FFF2-40B4-BE49-F238E27FC236}">
                          <a16:creationId xmlns:a16="http://schemas.microsoft.com/office/drawing/2014/main" id="{9453AACE-FA19-47F1-B8FE-E608CBD0D312}"/>
                        </a:ext>
                      </a:extLst>
                    </p:cNvPr>
                    <p:cNvSpPr>
                      <a:spLocks noChangeArrowheads="1"/>
                    </p:cNvSpPr>
                    <p:nvPr/>
                  </p:nvSpPr>
                  <p:spPr bwMode="auto">
                    <a:xfrm>
                      <a:off x="3168" y="2304"/>
                      <a:ext cx="864" cy="1008"/>
                    </a:xfrm>
                    <a:prstGeom prst="roundRect">
                      <a:avLst>
                        <a:gd name="adj" fmla="val 16667"/>
                      </a:avLst>
                    </a:prstGeom>
                    <a:solidFill>
                      <a:srgbClr val="FF0000"/>
                    </a:solidFill>
                    <a:ln w="9525">
                      <a:solidFill>
                        <a:srgbClr val="000000"/>
                      </a:solidFill>
                      <a:round/>
                      <a:headEnd/>
                      <a:tailEnd/>
                    </a:ln>
                  </p:spPr>
                  <p:txBody>
                    <a:bodyPr/>
                    <a:lstStyle/>
                    <a:p>
                      <a:endParaRPr lang="es-CL"/>
                    </a:p>
                  </p:txBody>
                </p:sp>
                <p:sp>
                  <p:nvSpPr>
                    <p:cNvPr id="661" name="Oval 34">
                      <a:extLst>
                        <a:ext uri="{FF2B5EF4-FFF2-40B4-BE49-F238E27FC236}">
                          <a16:creationId xmlns:a16="http://schemas.microsoft.com/office/drawing/2014/main" id="{79527AC8-3FAF-450F-B02B-DDB633F39B18}"/>
                        </a:ext>
                      </a:extLst>
                    </p:cNvPr>
                    <p:cNvSpPr>
                      <a:spLocks noChangeArrowheads="1"/>
                    </p:cNvSpPr>
                    <p:nvPr/>
                  </p:nvSpPr>
                  <p:spPr bwMode="auto">
                    <a:xfrm>
                      <a:off x="3096" y="2880"/>
                      <a:ext cx="1008" cy="1008"/>
                    </a:xfrm>
                    <a:prstGeom prst="ellipse">
                      <a:avLst/>
                    </a:prstGeom>
                    <a:solidFill>
                      <a:srgbClr val="FF0000"/>
                    </a:solidFill>
                    <a:ln w="9525">
                      <a:solidFill>
                        <a:srgbClr val="000000"/>
                      </a:solidFill>
                      <a:round/>
                      <a:headEnd/>
                      <a:tailEnd/>
                    </a:ln>
                  </p:spPr>
                  <p:txBody>
                    <a:bodyPr/>
                    <a:lstStyle/>
                    <a:p>
                      <a:endParaRPr lang="es-CL"/>
                    </a:p>
                  </p:txBody>
                </p:sp>
                <p:sp>
                  <p:nvSpPr>
                    <p:cNvPr id="662" name="Oval 35">
                      <a:extLst>
                        <a:ext uri="{FF2B5EF4-FFF2-40B4-BE49-F238E27FC236}">
                          <a16:creationId xmlns:a16="http://schemas.microsoft.com/office/drawing/2014/main" id="{F025793F-E54D-446E-B79D-F3503AC22D27}"/>
                        </a:ext>
                      </a:extLst>
                    </p:cNvPr>
                    <p:cNvSpPr>
                      <a:spLocks noChangeArrowheads="1"/>
                    </p:cNvSpPr>
                    <p:nvPr/>
                  </p:nvSpPr>
                  <p:spPr bwMode="auto">
                    <a:xfrm>
                      <a:off x="3240"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663" name="Oval 36">
                      <a:extLst>
                        <a:ext uri="{FF2B5EF4-FFF2-40B4-BE49-F238E27FC236}">
                          <a16:creationId xmlns:a16="http://schemas.microsoft.com/office/drawing/2014/main" id="{79A657EC-F4B0-4512-8EC7-96F04FCFF508}"/>
                        </a:ext>
                      </a:extLst>
                    </p:cNvPr>
                    <p:cNvSpPr>
                      <a:spLocks noChangeArrowheads="1"/>
                    </p:cNvSpPr>
                    <p:nvPr/>
                  </p:nvSpPr>
                  <p:spPr bwMode="auto">
                    <a:xfrm>
                      <a:off x="3384" y="3168"/>
                      <a:ext cx="432" cy="432"/>
                    </a:xfrm>
                    <a:prstGeom prst="ellipse">
                      <a:avLst/>
                    </a:prstGeom>
                    <a:solidFill>
                      <a:srgbClr val="000000"/>
                    </a:solidFill>
                    <a:ln w="9525">
                      <a:solidFill>
                        <a:srgbClr val="000000"/>
                      </a:solidFill>
                      <a:round/>
                      <a:headEnd/>
                      <a:tailEnd/>
                    </a:ln>
                  </p:spPr>
                  <p:txBody>
                    <a:bodyPr/>
                    <a:lstStyle/>
                    <a:p>
                      <a:endParaRPr lang="es-CL"/>
                    </a:p>
                  </p:txBody>
                </p:sp>
                <p:sp>
                  <p:nvSpPr>
                    <p:cNvPr id="664" name="AutoShape 37">
                      <a:extLst>
                        <a:ext uri="{FF2B5EF4-FFF2-40B4-BE49-F238E27FC236}">
                          <a16:creationId xmlns:a16="http://schemas.microsoft.com/office/drawing/2014/main" id="{E18EEF81-23B9-4CF0-9018-E7B5641E39E7}"/>
                        </a:ext>
                      </a:extLst>
                    </p:cNvPr>
                    <p:cNvSpPr>
                      <a:spLocks noChangeArrowheads="1"/>
                    </p:cNvSpPr>
                    <p:nvPr/>
                  </p:nvSpPr>
                  <p:spPr bwMode="auto">
                    <a:xfrm>
                      <a:off x="3208"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grpSp>
              <p:sp>
                <p:nvSpPr>
                  <p:cNvPr id="659" name="WordArt 38">
                    <a:extLst>
                      <a:ext uri="{FF2B5EF4-FFF2-40B4-BE49-F238E27FC236}">
                        <a16:creationId xmlns:a16="http://schemas.microsoft.com/office/drawing/2014/main" id="{6EC63A5F-8C09-404D-A4C6-1EB31E083CCB}"/>
                      </a:ext>
                    </a:extLst>
                  </p:cNvPr>
                  <p:cNvSpPr>
                    <a:spLocks noChangeArrowheads="1" noChangeShapeType="1" noTextEdit="1"/>
                  </p:cNvSpPr>
                  <p:nvPr/>
                </p:nvSpPr>
                <p:spPr bwMode="auto">
                  <a:xfrm>
                    <a:off x="1296" y="2592"/>
                    <a:ext cx="314" cy="5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600" kern="10">
                        <a:ln w="3175">
                          <a:solidFill>
                            <a:srgbClr val="000000"/>
                          </a:solidFill>
                          <a:round/>
                          <a:headEnd/>
                          <a:tailEnd/>
                        </a:ln>
                        <a:solidFill>
                          <a:srgbClr val="000000"/>
                        </a:solidFill>
                        <a:latin typeface="Arial" panose="020B0604020202020204" pitchFamily="34" charset="0"/>
                        <a:cs typeface="Arial" panose="020B0604020202020204" pitchFamily="34" charset="0"/>
                      </a:rPr>
                      <a:t>V</a:t>
                    </a:r>
                  </a:p>
                </p:txBody>
              </p:sp>
            </p:grpSp>
            <p:grpSp>
              <p:nvGrpSpPr>
                <p:cNvPr id="634" name="Group 39">
                  <a:extLst>
                    <a:ext uri="{FF2B5EF4-FFF2-40B4-BE49-F238E27FC236}">
                      <a16:creationId xmlns:a16="http://schemas.microsoft.com/office/drawing/2014/main" id="{5CF047A3-45A7-4617-9FDC-61BC98D52909}"/>
                    </a:ext>
                  </a:extLst>
                </p:cNvPr>
                <p:cNvGrpSpPr>
                  <a:grpSpLocks/>
                </p:cNvGrpSpPr>
                <p:nvPr/>
              </p:nvGrpSpPr>
              <p:grpSpPr bwMode="auto">
                <a:xfrm>
                  <a:off x="3536" y="2304"/>
                  <a:ext cx="2016" cy="3168"/>
                  <a:chOff x="3536" y="2304"/>
                  <a:chExt cx="2016" cy="3168"/>
                </a:xfrm>
              </p:grpSpPr>
              <p:grpSp>
                <p:nvGrpSpPr>
                  <p:cNvPr id="651" name="Group 40">
                    <a:extLst>
                      <a:ext uri="{FF2B5EF4-FFF2-40B4-BE49-F238E27FC236}">
                        <a16:creationId xmlns:a16="http://schemas.microsoft.com/office/drawing/2014/main" id="{CC07E8A6-4E9D-4ABC-A19E-3550A9EE898C}"/>
                      </a:ext>
                    </a:extLst>
                  </p:cNvPr>
                  <p:cNvGrpSpPr>
                    <a:grpSpLocks/>
                  </p:cNvGrpSpPr>
                  <p:nvPr/>
                </p:nvGrpSpPr>
                <p:grpSpPr bwMode="auto">
                  <a:xfrm>
                    <a:off x="3536" y="2304"/>
                    <a:ext cx="2016" cy="3168"/>
                    <a:chOff x="4608" y="2304"/>
                    <a:chExt cx="1008" cy="1584"/>
                  </a:xfrm>
                </p:grpSpPr>
                <p:sp>
                  <p:nvSpPr>
                    <p:cNvPr id="653" name="AutoShape 41">
                      <a:extLst>
                        <a:ext uri="{FF2B5EF4-FFF2-40B4-BE49-F238E27FC236}">
                          <a16:creationId xmlns:a16="http://schemas.microsoft.com/office/drawing/2014/main" id="{B0FC0217-5F2C-4C97-B4B6-9112BEFB2DDB}"/>
                        </a:ext>
                      </a:extLst>
                    </p:cNvPr>
                    <p:cNvSpPr>
                      <a:spLocks noChangeArrowheads="1"/>
                    </p:cNvSpPr>
                    <p:nvPr/>
                  </p:nvSpPr>
                  <p:spPr bwMode="auto">
                    <a:xfrm>
                      <a:off x="4680" y="2304"/>
                      <a:ext cx="864" cy="1008"/>
                    </a:xfrm>
                    <a:prstGeom prst="roundRect">
                      <a:avLst>
                        <a:gd name="adj" fmla="val 16667"/>
                      </a:avLst>
                    </a:prstGeom>
                    <a:solidFill>
                      <a:srgbClr val="000000"/>
                    </a:solidFill>
                    <a:ln w="9525">
                      <a:solidFill>
                        <a:srgbClr val="000000"/>
                      </a:solidFill>
                      <a:round/>
                      <a:headEnd/>
                      <a:tailEnd/>
                    </a:ln>
                  </p:spPr>
                  <p:txBody>
                    <a:bodyPr/>
                    <a:lstStyle/>
                    <a:p>
                      <a:endParaRPr lang="es-CL"/>
                    </a:p>
                  </p:txBody>
                </p:sp>
                <p:sp>
                  <p:nvSpPr>
                    <p:cNvPr id="654" name="AutoShape 42">
                      <a:extLst>
                        <a:ext uri="{FF2B5EF4-FFF2-40B4-BE49-F238E27FC236}">
                          <a16:creationId xmlns:a16="http://schemas.microsoft.com/office/drawing/2014/main" id="{F759631C-EB8E-44A9-93E3-65A745F13E1C}"/>
                        </a:ext>
                      </a:extLst>
                    </p:cNvPr>
                    <p:cNvSpPr>
                      <a:spLocks noChangeArrowheads="1"/>
                    </p:cNvSpPr>
                    <p:nvPr/>
                  </p:nvSpPr>
                  <p:spPr bwMode="auto">
                    <a:xfrm>
                      <a:off x="4712"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655" name="Oval 43">
                      <a:extLst>
                        <a:ext uri="{FF2B5EF4-FFF2-40B4-BE49-F238E27FC236}">
                          <a16:creationId xmlns:a16="http://schemas.microsoft.com/office/drawing/2014/main" id="{66202D6D-9B62-44D1-BE1D-9091A075A850}"/>
                        </a:ext>
                      </a:extLst>
                    </p:cNvPr>
                    <p:cNvSpPr>
                      <a:spLocks noChangeArrowheads="1"/>
                    </p:cNvSpPr>
                    <p:nvPr/>
                  </p:nvSpPr>
                  <p:spPr bwMode="auto">
                    <a:xfrm>
                      <a:off x="4608" y="2880"/>
                      <a:ext cx="1008" cy="1008"/>
                    </a:xfrm>
                    <a:prstGeom prst="ellipse">
                      <a:avLst/>
                    </a:prstGeom>
                    <a:solidFill>
                      <a:srgbClr val="000000"/>
                    </a:solidFill>
                    <a:ln w="9525">
                      <a:solidFill>
                        <a:srgbClr val="000000"/>
                      </a:solidFill>
                      <a:round/>
                      <a:headEnd/>
                      <a:tailEnd/>
                    </a:ln>
                  </p:spPr>
                  <p:txBody>
                    <a:bodyPr/>
                    <a:lstStyle/>
                    <a:p>
                      <a:endParaRPr lang="es-CL"/>
                    </a:p>
                  </p:txBody>
                </p:sp>
                <p:sp>
                  <p:nvSpPr>
                    <p:cNvPr id="656" name="Oval 44">
                      <a:extLst>
                        <a:ext uri="{FF2B5EF4-FFF2-40B4-BE49-F238E27FC236}">
                          <a16:creationId xmlns:a16="http://schemas.microsoft.com/office/drawing/2014/main" id="{DFA5E65B-DF06-461B-9195-7A332FBA9AA1}"/>
                        </a:ext>
                      </a:extLst>
                    </p:cNvPr>
                    <p:cNvSpPr>
                      <a:spLocks noChangeArrowheads="1"/>
                    </p:cNvSpPr>
                    <p:nvPr/>
                  </p:nvSpPr>
                  <p:spPr bwMode="auto">
                    <a:xfrm>
                      <a:off x="4752"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657" name="Oval 45">
                      <a:extLst>
                        <a:ext uri="{FF2B5EF4-FFF2-40B4-BE49-F238E27FC236}">
                          <a16:creationId xmlns:a16="http://schemas.microsoft.com/office/drawing/2014/main" id="{035409A9-1D7A-4F8B-819A-F29169F13F73}"/>
                        </a:ext>
                      </a:extLst>
                    </p:cNvPr>
                    <p:cNvSpPr>
                      <a:spLocks noChangeArrowheads="1"/>
                    </p:cNvSpPr>
                    <p:nvPr/>
                  </p:nvSpPr>
                  <p:spPr bwMode="auto">
                    <a:xfrm>
                      <a:off x="4896"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652" name="WordArt 46">
                    <a:extLst>
                      <a:ext uri="{FF2B5EF4-FFF2-40B4-BE49-F238E27FC236}">
                        <a16:creationId xmlns:a16="http://schemas.microsoft.com/office/drawing/2014/main" id="{4939601C-1FA8-4F69-8F30-7101C6A30F7E}"/>
                      </a:ext>
                    </a:extLst>
                  </p:cNvPr>
                  <p:cNvSpPr>
                    <a:spLocks noChangeArrowheads="1" noChangeShapeType="1" noTextEdit="1"/>
                  </p:cNvSpPr>
                  <p:nvPr/>
                </p:nvSpPr>
                <p:spPr bwMode="auto">
                  <a:xfrm>
                    <a:off x="3968" y="2592"/>
                    <a:ext cx="1152" cy="5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600" kern="10">
                        <a:ln w="3175">
                          <a:solidFill>
                            <a:srgbClr val="000000"/>
                          </a:solidFill>
                          <a:round/>
                          <a:headEnd/>
                          <a:tailEnd/>
                        </a:ln>
                        <a:solidFill>
                          <a:srgbClr val="000000"/>
                        </a:solidFill>
                        <a:latin typeface="Arial" panose="020B0604020202020204" pitchFamily="34" charset="0"/>
                        <a:cs typeface="Arial" panose="020B0604020202020204" pitchFamily="34" charset="0"/>
                      </a:rPr>
                      <a:t>COM</a:t>
                    </a:r>
                  </a:p>
                </p:txBody>
              </p:sp>
            </p:grpSp>
            <p:grpSp>
              <p:nvGrpSpPr>
                <p:cNvPr id="635" name="Group 47">
                  <a:extLst>
                    <a:ext uri="{FF2B5EF4-FFF2-40B4-BE49-F238E27FC236}">
                      <a16:creationId xmlns:a16="http://schemas.microsoft.com/office/drawing/2014/main" id="{60D099CC-BE53-40AB-B100-52C13EB33998}"/>
                    </a:ext>
                  </a:extLst>
                </p:cNvPr>
                <p:cNvGrpSpPr>
                  <a:grpSpLocks/>
                </p:cNvGrpSpPr>
                <p:nvPr/>
              </p:nvGrpSpPr>
              <p:grpSpPr bwMode="auto">
                <a:xfrm>
                  <a:off x="6353" y="2304"/>
                  <a:ext cx="2016" cy="3168"/>
                  <a:chOff x="6353" y="2304"/>
                  <a:chExt cx="2016" cy="3168"/>
                </a:xfrm>
              </p:grpSpPr>
              <p:grpSp>
                <p:nvGrpSpPr>
                  <p:cNvPr id="644" name="Group 48">
                    <a:extLst>
                      <a:ext uri="{FF2B5EF4-FFF2-40B4-BE49-F238E27FC236}">
                        <a16:creationId xmlns:a16="http://schemas.microsoft.com/office/drawing/2014/main" id="{DC676994-04AC-4828-B374-61A3F29163C6}"/>
                      </a:ext>
                    </a:extLst>
                  </p:cNvPr>
                  <p:cNvGrpSpPr>
                    <a:grpSpLocks/>
                  </p:cNvGrpSpPr>
                  <p:nvPr/>
                </p:nvGrpSpPr>
                <p:grpSpPr bwMode="auto">
                  <a:xfrm>
                    <a:off x="6353" y="2304"/>
                    <a:ext cx="2016" cy="3168"/>
                    <a:chOff x="6192" y="2304"/>
                    <a:chExt cx="1008" cy="1584"/>
                  </a:xfrm>
                </p:grpSpPr>
                <p:sp>
                  <p:nvSpPr>
                    <p:cNvPr id="646" name="AutoShape 49">
                      <a:extLst>
                        <a:ext uri="{FF2B5EF4-FFF2-40B4-BE49-F238E27FC236}">
                          <a16:creationId xmlns:a16="http://schemas.microsoft.com/office/drawing/2014/main" id="{98630E45-7016-4D5E-A147-0BD5DA87CA01}"/>
                        </a:ext>
                      </a:extLst>
                    </p:cNvPr>
                    <p:cNvSpPr>
                      <a:spLocks noChangeArrowheads="1"/>
                    </p:cNvSpPr>
                    <p:nvPr/>
                  </p:nvSpPr>
                  <p:spPr bwMode="auto">
                    <a:xfrm>
                      <a:off x="6264"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a:p>
                  </p:txBody>
                </p:sp>
                <p:sp>
                  <p:nvSpPr>
                    <p:cNvPr id="647" name="AutoShape 50">
                      <a:extLst>
                        <a:ext uri="{FF2B5EF4-FFF2-40B4-BE49-F238E27FC236}">
                          <a16:creationId xmlns:a16="http://schemas.microsoft.com/office/drawing/2014/main" id="{E3574FCD-7DEE-4D22-8A0E-0E8FBBAE2154}"/>
                        </a:ext>
                      </a:extLst>
                    </p:cNvPr>
                    <p:cNvSpPr>
                      <a:spLocks noChangeArrowheads="1"/>
                    </p:cNvSpPr>
                    <p:nvPr/>
                  </p:nvSpPr>
                  <p:spPr bwMode="auto">
                    <a:xfrm>
                      <a:off x="6296"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648" name="Oval 51">
                      <a:extLst>
                        <a:ext uri="{FF2B5EF4-FFF2-40B4-BE49-F238E27FC236}">
                          <a16:creationId xmlns:a16="http://schemas.microsoft.com/office/drawing/2014/main" id="{E1700CD1-5692-4F20-8851-FF6D01B6746C}"/>
                        </a:ext>
                      </a:extLst>
                    </p:cNvPr>
                    <p:cNvSpPr>
                      <a:spLocks noChangeArrowheads="1"/>
                    </p:cNvSpPr>
                    <p:nvPr/>
                  </p:nvSpPr>
                  <p:spPr bwMode="auto">
                    <a:xfrm>
                      <a:off x="6192" y="2880"/>
                      <a:ext cx="1008" cy="1008"/>
                    </a:xfrm>
                    <a:prstGeom prst="ellipse">
                      <a:avLst/>
                    </a:prstGeom>
                    <a:solidFill>
                      <a:srgbClr val="00CCFF"/>
                    </a:solidFill>
                    <a:ln w="9525">
                      <a:solidFill>
                        <a:srgbClr val="000000"/>
                      </a:solidFill>
                      <a:round/>
                      <a:headEnd/>
                      <a:tailEnd/>
                    </a:ln>
                  </p:spPr>
                  <p:txBody>
                    <a:bodyPr/>
                    <a:lstStyle/>
                    <a:p>
                      <a:endParaRPr lang="es-CL"/>
                    </a:p>
                  </p:txBody>
                </p:sp>
                <p:sp>
                  <p:nvSpPr>
                    <p:cNvPr id="649" name="Oval 52">
                      <a:extLst>
                        <a:ext uri="{FF2B5EF4-FFF2-40B4-BE49-F238E27FC236}">
                          <a16:creationId xmlns:a16="http://schemas.microsoft.com/office/drawing/2014/main" id="{5BAD7560-8F56-43C1-953B-BF9D5CB78973}"/>
                        </a:ext>
                      </a:extLst>
                    </p:cNvPr>
                    <p:cNvSpPr>
                      <a:spLocks noChangeArrowheads="1"/>
                    </p:cNvSpPr>
                    <p:nvPr/>
                  </p:nvSpPr>
                  <p:spPr bwMode="auto">
                    <a:xfrm>
                      <a:off x="6336"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650" name="Oval 53">
                      <a:extLst>
                        <a:ext uri="{FF2B5EF4-FFF2-40B4-BE49-F238E27FC236}">
                          <a16:creationId xmlns:a16="http://schemas.microsoft.com/office/drawing/2014/main" id="{48C5DE4B-E5CF-4D2A-926B-77343921F1CA}"/>
                        </a:ext>
                      </a:extLst>
                    </p:cNvPr>
                    <p:cNvSpPr>
                      <a:spLocks noChangeArrowheads="1"/>
                    </p:cNvSpPr>
                    <p:nvPr/>
                  </p:nvSpPr>
                  <p:spPr bwMode="auto">
                    <a:xfrm>
                      <a:off x="6480"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645" name="WordArt 54">
                    <a:extLst>
                      <a:ext uri="{FF2B5EF4-FFF2-40B4-BE49-F238E27FC236}">
                        <a16:creationId xmlns:a16="http://schemas.microsoft.com/office/drawing/2014/main" id="{8485E6B0-EC60-40A5-B7E0-1F418CB3348A}"/>
                      </a:ext>
                    </a:extLst>
                  </p:cNvPr>
                  <p:cNvSpPr>
                    <a:spLocks noChangeArrowheads="1" noChangeShapeType="1" noTextEdit="1"/>
                  </p:cNvSpPr>
                  <p:nvPr/>
                </p:nvSpPr>
                <p:spPr bwMode="auto">
                  <a:xfrm>
                    <a:off x="7019" y="2592"/>
                    <a:ext cx="684" cy="5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mA</a:t>
                    </a:r>
                  </a:p>
                </p:txBody>
              </p:sp>
            </p:grpSp>
            <p:grpSp>
              <p:nvGrpSpPr>
                <p:cNvPr id="636" name="Group 55">
                  <a:extLst>
                    <a:ext uri="{FF2B5EF4-FFF2-40B4-BE49-F238E27FC236}">
                      <a16:creationId xmlns:a16="http://schemas.microsoft.com/office/drawing/2014/main" id="{DC24FB22-E74D-4EED-A667-581BCB32CF3D}"/>
                    </a:ext>
                  </a:extLst>
                </p:cNvPr>
                <p:cNvGrpSpPr>
                  <a:grpSpLocks/>
                </p:cNvGrpSpPr>
                <p:nvPr/>
              </p:nvGrpSpPr>
              <p:grpSpPr bwMode="auto">
                <a:xfrm>
                  <a:off x="8993" y="2304"/>
                  <a:ext cx="2016" cy="3168"/>
                  <a:chOff x="8993" y="2304"/>
                  <a:chExt cx="2016" cy="3168"/>
                </a:xfrm>
              </p:grpSpPr>
              <p:grpSp>
                <p:nvGrpSpPr>
                  <p:cNvPr id="637" name="Group 56">
                    <a:extLst>
                      <a:ext uri="{FF2B5EF4-FFF2-40B4-BE49-F238E27FC236}">
                        <a16:creationId xmlns:a16="http://schemas.microsoft.com/office/drawing/2014/main" id="{6E5B151A-A9D9-4DAB-BBA2-33227B29C255}"/>
                      </a:ext>
                    </a:extLst>
                  </p:cNvPr>
                  <p:cNvGrpSpPr>
                    <a:grpSpLocks/>
                  </p:cNvGrpSpPr>
                  <p:nvPr/>
                </p:nvGrpSpPr>
                <p:grpSpPr bwMode="auto">
                  <a:xfrm>
                    <a:off x="8993" y="2304"/>
                    <a:ext cx="2016" cy="3168"/>
                    <a:chOff x="7920" y="2304"/>
                    <a:chExt cx="1008" cy="1584"/>
                  </a:xfrm>
                </p:grpSpPr>
                <p:sp>
                  <p:nvSpPr>
                    <p:cNvPr id="639" name="AutoShape 57">
                      <a:extLst>
                        <a:ext uri="{FF2B5EF4-FFF2-40B4-BE49-F238E27FC236}">
                          <a16:creationId xmlns:a16="http://schemas.microsoft.com/office/drawing/2014/main" id="{7B9A805B-4912-427C-A585-3811D4B1B4D1}"/>
                        </a:ext>
                      </a:extLst>
                    </p:cNvPr>
                    <p:cNvSpPr>
                      <a:spLocks noChangeArrowheads="1"/>
                    </p:cNvSpPr>
                    <p:nvPr/>
                  </p:nvSpPr>
                  <p:spPr bwMode="auto">
                    <a:xfrm>
                      <a:off x="7992" y="2304"/>
                      <a:ext cx="864" cy="1008"/>
                    </a:xfrm>
                    <a:prstGeom prst="roundRect">
                      <a:avLst>
                        <a:gd name="adj" fmla="val 16667"/>
                      </a:avLst>
                    </a:prstGeom>
                    <a:solidFill>
                      <a:srgbClr val="00CCFF"/>
                    </a:solidFill>
                    <a:ln w="9525">
                      <a:solidFill>
                        <a:srgbClr val="000000"/>
                      </a:solidFill>
                      <a:round/>
                      <a:headEnd/>
                      <a:tailEnd/>
                    </a:ln>
                  </p:spPr>
                  <p:txBody>
                    <a:bodyPr/>
                    <a:lstStyle/>
                    <a:p>
                      <a:endParaRPr lang="es-CL"/>
                    </a:p>
                  </p:txBody>
                </p:sp>
                <p:sp>
                  <p:nvSpPr>
                    <p:cNvPr id="640" name="AutoShape 58">
                      <a:extLst>
                        <a:ext uri="{FF2B5EF4-FFF2-40B4-BE49-F238E27FC236}">
                          <a16:creationId xmlns:a16="http://schemas.microsoft.com/office/drawing/2014/main" id="{A9FF7046-F458-47DB-B2AE-E5923B876C69}"/>
                        </a:ext>
                      </a:extLst>
                    </p:cNvPr>
                    <p:cNvSpPr>
                      <a:spLocks noChangeArrowheads="1"/>
                    </p:cNvSpPr>
                    <p:nvPr/>
                  </p:nvSpPr>
                  <p:spPr bwMode="auto">
                    <a:xfrm>
                      <a:off x="8024" y="2356"/>
                      <a:ext cx="800" cy="452"/>
                    </a:xfrm>
                    <a:prstGeom prst="roundRect">
                      <a:avLst>
                        <a:gd name="adj" fmla="val 16667"/>
                      </a:avLst>
                    </a:prstGeom>
                    <a:solidFill>
                      <a:srgbClr val="FFFFFF"/>
                    </a:solidFill>
                    <a:ln w="9525">
                      <a:solidFill>
                        <a:srgbClr val="000000"/>
                      </a:solidFill>
                      <a:round/>
                      <a:headEnd/>
                      <a:tailEnd/>
                    </a:ln>
                  </p:spPr>
                  <p:txBody>
                    <a:bodyPr/>
                    <a:lstStyle/>
                    <a:p>
                      <a:endParaRPr lang="es-CL"/>
                    </a:p>
                  </p:txBody>
                </p:sp>
                <p:sp>
                  <p:nvSpPr>
                    <p:cNvPr id="641" name="Oval 59">
                      <a:extLst>
                        <a:ext uri="{FF2B5EF4-FFF2-40B4-BE49-F238E27FC236}">
                          <a16:creationId xmlns:a16="http://schemas.microsoft.com/office/drawing/2014/main" id="{C019DAB3-D712-4CD1-A482-42D4DBD3B959}"/>
                        </a:ext>
                      </a:extLst>
                    </p:cNvPr>
                    <p:cNvSpPr>
                      <a:spLocks noChangeArrowheads="1"/>
                    </p:cNvSpPr>
                    <p:nvPr/>
                  </p:nvSpPr>
                  <p:spPr bwMode="auto">
                    <a:xfrm>
                      <a:off x="7920" y="2880"/>
                      <a:ext cx="1008" cy="1008"/>
                    </a:xfrm>
                    <a:prstGeom prst="ellipse">
                      <a:avLst/>
                    </a:prstGeom>
                    <a:solidFill>
                      <a:srgbClr val="00CCFF"/>
                    </a:solidFill>
                    <a:ln w="9525">
                      <a:solidFill>
                        <a:srgbClr val="000000"/>
                      </a:solidFill>
                      <a:round/>
                      <a:headEnd/>
                      <a:tailEnd/>
                    </a:ln>
                  </p:spPr>
                  <p:txBody>
                    <a:bodyPr/>
                    <a:lstStyle/>
                    <a:p>
                      <a:endParaRPr lang="es-CL"/>
                    </a:p>
                  </p:txBody>
                </p:sp>
                <p:sp>
                  <p:nvSpPr>
                    <p:cNvPr id="642" name="Oval 60">
                      <a:extLst>
                        <a:ext uri="{FF2B5EF4-FFF2-40B4-BE49-F238E27FC236}">
                          <a16:creationId xmlns:a16="http://schemas.microsoft.com/office/drawing/2014/main" id="{A0AF53A8-44FA-406C-8F4C-D23C7101AEC5}"/>
                        </a:ext>
                      </a:extLst>
                    </p:cNvPr>
                    <p:cNvSpPr>
                      <a:spLocks noChangeArrowheads="1"/>
                    </p:cNvSpPr>
                    <p:nvPr/>
                  </p:nvSpPr>
                  <p:spPr bwMode="auto">
                    <a:xfrm>
                      <a:off x="8064" y="3024"/>
                      <a:ext cx="720" cy="720"/>
                    </a:xfrm>
                    <a:prstGeom prst="ellipse">
                      <a:avLst/>
                    </a:prstGeom>
                    <a:solidFill>
                      <a:srgbClr val="FFFFFF"/>
                    </a:solidFill>
                    <a:ln w="9525">
                      <a:solidFill>
                        <a:srgbClr val="000000"/>
                      </a:solidFill>
                      <a:round/>
                      <a:headEnd/>
                      <a:tailEnd/>
                    </a:ln>
                  </p:spPr>
                  <p:txBody>
                    <a:bodyPr/>
                    <a:lstStyle/>
                    <a:p>
                      <a:endParaRPr lang="es-CL"/>
                    </a:p>
                  </p:txBody>
                </p:sp>
                <p:sp>
                  <p:nvSpPr>
                    <p:cNvPr id="643" name="Oval 61">
                      <a:extLst>
                        <a:ext uri="{FF2B5EF4-FFF2-40B4-BE49-F238E27FC236}">
                          <a16:creationId xmlns:a16="http://schemas.microsoft.com/office/drawing/2014/main" id="{77FBF9EF-7C1E-4CED-9F8D-D5A036448D3A}"/>
                        </a:ext>
                      </a:extLst>
                    </p:cNvPr>
                    <p:cNvSpPr>
                      <a:spLocks noChangeArrowheads="1"/>
                    </p:cNvSpPr>
                    <p:nvPr/>
                  </p:nvSpPr>
                  <p:spPr bwMode="auto">
                    <a:xfrm>
                      <a:off x="8208" y="3168"/>
                      <a:ext cx="432" cy="432"/>
                    </a:xfrm>
                    <a:prstGeom prst="ellipse">
                      <a:avLst/>
                    </a:prstGeom>
                    <a:solidFill>
                      <a:srgbClr val="000000"/>
                    </a:solidFill>
                    <a:ln w="9525">
                      <a:solidFill>
                        <a:srgbClr val="000000"/>
                      </a:solidFill>
                      <a:round/>
                      <a:headEnd/>
                      <a:tailEnd/>
                    </a:ln>
                  </p:spPr>
                  <p:txBody>
                    <a:bodyPr/>
                    <a:lstStyle/>
                    <a:p>
                      <a:endParaRPr lang="es-CL"/>
                    </a:p>
                  </p:txBody>
                </p:sp>
              </p:grpSp>
              <p:sp>
                <p:nvSpPr>
                  <p:cNvPr id="638" name="WordArt 62">
                    <a:extLst>
                      <a:ext uri="{FF2B5EF4-FFF2-40B4-BE49-F238E27FC236}">
                        <a16:creationId xmlns:a16="http://schemas.microsoft.com/office/drawing/2014/main" id="{586E1949-C145-4145-B152-6E8CF3920A49}"/>
                      </a:ext>
                    </a:extLst>
                  </p:cNvPr>
                  <p:cNvSpPr>
                    <a:spLocks noChangeArrowheads="1" noChangeShapeType="1" noTextEdit="1"/>
                  </p:cNvSpPr>
                  <p:nvPr/>
                </p:nvSpPr>
                <p:spPr bwMode="auto">
                  <a:xfrm>
                    <a:off x="9569" y="2664"/>
                    <a:ext cx="864" cy="48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grpSp>
          </p:grpSp>
          <p:sp>
            <p:nvSpPr>
              <p:cNvPr id="630" name="Rectangle 63">
                <a:extLst>
                  <a:ext uri="{FF2B5EF4-FFF2-40B4-BE49-F238E27FC236}">
                    <a16:creationId xmlns:a16="http://schemas.microsoft.com/office/drawing/2014/main" id="{937D9965-BAFE-4AA0-9955-31CA7944C210}"/>
                  </a:ext>
                </a:extLst>
              </p:cNvPr>
              <p:cNvSpPr>
                <a:spLocks noChangeArrowheads="1"/>
              </p:cNvSpPr>
              <p:nvPr/>
            </p:nvSpPr>
            <p:spPr bwMode="auto">
              <a:xfrm>
                <a:off x="4093" y="1671"/>
                <a:ext cx="1107" cy="317"/>
              </a:xfrm>
              <a:prstGeom prst="rect">
                <a:avLst/>
              </a:prstGeom>
              <a:solidFill>
                <a:srgbClr val="FFFFFF"/>
              </a:solidFill>
              <a:ln w="9525">
                <a:solidFill>
                  <a:srgbClr val="000000"/>
                </a:solidFill>
                <a:miter lim="800000"/>
                <a:headEnd/>
                <a:tailEnd/>
              </a:ln>
            </p:spPr>
            <p:txBody>
              <a:bodyPr/>
              <a:lstStyle/>
              <a:p>
                <a:endParaRPr lang="es-CL"/>
              </a:p>
            </p:txBody>
          </p:sp>
          <p:sp>
            <p:nvSpPr>
              <p:cNvPr id="631" name="AutoShape 64">
                <a:extLst>
                  <a:ext uri="{FF2B5EF4-FFF2-40B4-BE49-F238E27FC236}">
                    <a16:creationId xmlns:a16="http://schemas.microsoft.com/office/drawing/2014/main" id="{425BDA47-4BD3-42C0-83CC-49007600EFC0}"/>
                  </a:ext>
                </a:extLst>
              </p:cNvPr>
              <p:cNvSpPr>
                <a:spLocks noChangeArrowheads="1"/>
              </p:cNvSpPr>
              <p:nvPr/>
            </p:nvSpPr>
            <p:spPr bwMode="auto">
              <a:xfrm>
                <a:off x="4124" y="1702"/>
                <a:ext cx="1045" cy="254"/>
              </a:xfrm>
              <a:prstGeom prst="roundRect">
                <a:avLst>
                  <a:gd name="adj" fmla="val 16667"/>
                </a:avLst>
              </a:prstGeom>
              <a:solidFill>
                <a:srgbClr val="00FFFF"/>
              </a:solidFill>
              <a:ln w="9525">
                <a:solidFill>
                  <a:srgbClr val="000000"/>
                </a:solidFill>
                <a:round/>
                <a:headEnd/>
                <a:tailEnd/>
              </a:ln>
            </p:spPr>
            <p:txBody>
              <a:bodyPr/>
              <a:lstStyle/>
              <a:p>
                <a:endParaRPr lang="es-CL"/>
              </a:p>
            </p:txBody>
          </p:sp>
          <p:sp>
            <p:nvSpPr>
              <p:cNvPr id="632" name="Rectangle 65">
                <a:extLst>
                  <a:ext uri="{FF2B5EF4-FFF2-40B4-BE49-F238E27FC236}">
                    <a16:creationId xmlns:a16="http://schemas.microsoft.com/office/drawing/2014/main" id="{C97D058F-6086-4CB3-B7A5-5D1064992478}"/>
                  </a:ext>
                </a:extLst>
              </p:cNvPr>
              <p:cNvSpPr>
                <a:spLocks noChangeArrowheads="1"/>
              </p:cNvSpPr>
              <p:nvPr/>
            </p:nvSpPr>
            <p:spPr bwMode="auto">
              <a:xfrm>
                <a:off x="4124" y="3537"/>
                <a:ext cx="1045" cy="63"/>
              </a:xfrm>
              <a:prstGeom prst="rect">
                <a:avLst/>
              </a:prstGeom>
              <a:solidFill>
                <a:srgbClr val="000000"/>
              </a:solidFill>
              <a:ln w="9525">
                <a:solidFill>
                  <a:srgbClr val="000000"/>
                </a:solidFill>
                <a:miter lim="800000"/>
                <a:headEnd/>
                <a:tailEnd/>
              </a:ln>
            </p:spPr>
            <p:txBody>
              <a:bodyPr/>
              <a:lstStyle/>
              <a:p>
                <a:endParaRPr lang="es-CL"/>
              </a:p>
            </p:txBody>
          </p:sp>
        </p:grpSp>
        <p:grpSp>
          <p:nvGrpSpPr>
            <p:cNvPr id="541" name="Group 66">
              <a:extLst>
                <a:ext uri="{FF2B5EF4-FFF2-40B4-BE49-F238E27FC236}">
                  <a16:creationId xmlns:a16="http://schemas.microsoft.com/office/drawing/2014/main" id="{55B451C1-22A7-423D-9D4C-748966E25AFC}"/>
                </a:ext>
              </a:extLst>
            </p:cNvPr>
            <p:cNvGrpSpPr>
              <a:grpSpLocks/>
            </p:cNvGrpSpPr>
            <p:nvPr/>
          </p:nvGrpSpPr>
          <p:grpSpPr bwMode="auto">
            <a:xfrm>
              <a:off x="4124" y="2051"/>
              <a:ext cx="317" cy="139"/>
              <a:chOff x="4124" y="2051"/>
              <a:chExt cx="317" cy="139"/>
            </a:xfrm>
          </p:grpSpPr>
          <p:sp>
            <p:nvSpPr>
              <p:cNvPr id="621" name="WordArt 67">
                <a:extLst>
                  <a:ext uri="{FF2B5EF4-FFF2-40B4-BE49-F238E27FC236}">
                    <a16:creationId xmlns:a16="http://schemas.microsoft.com/office/drawing/2014/main" id="{0719958D-3D48-4E61-A60B-417BFCD0E2B1}"/>
                  </a:ext>
                </a:extLst>
              </p:cNvPr>
              <p:cNvSpPr>
                <a:spLocks noChangeArrowheads="1" noChangeShapeType="1" noTextEdit="1"/>
              </p:cNvSpPr>
              <p:nvPr/>
            </p:nvSpPr>
            <p:spPr bwMode="auto">
              <a:xfrm>
                <a:off x="4209" y="2051"/>
                <a:ext cx="176" cy="5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200" kern="10">
                    <a:ln w="3175">
                      <a:solidFill>
                        <a:srgbClr val="FF0000"/>
                      </a:solidFill>
                      <a:round/>
                      <a:headEnd/>
                      <a:tailEnd/>
                    </a:ln>
                    <a:solidFill>
                      <a:srgbClr val="FF0000"/>
                    </a:solidFill>
                    <a:latin typeface="Arial" panose="020B0604020202020204" pitchFamily="34" charset="0"/>
                    <a:cs typeface="Arial" panose="020B0604020202020204" pitchFamily="34" charset="0"/>
                  </a:rPr>
                  <a:t>POWER</a:t>
                </a:r>
              </a:p>
            </p:txBody>
          </p:sp>
          <p:sp>
            <p:nvSpPr>
              <p:cNvPr id="622" name="WordArt 68">
                <a:extLst>
                  <a:ext uri="{FF2B5EF4-FFF2-40B4-BE49-F238E27FC236}">
                    <a16:creationId xmlns:a16="http://schemas.microsoft.com/office/drawing/2014/main" id="{BF208C31-6C29-4622-A8E8-891609FFCB88}"/>
                  </a:ext>
                </a:extLst>
              </p:cNvPr>
              <p:cNvSpPr>
                <a:spLocks noChangeArrowheads="1" noChangeShapeType="1" noTextEdit="1"/>
              </p:cNvSpPr>
              <p:nvPr/>
            </p:nvSpPr>
            <p:spPr bwMode="auto">
              <a:xfrm>
                <a:off x="4124" y="2139"/>
                <a:ext cx="77" cy="4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000000"/>
                      </a:solidFill>
                      <a:round/>
                      <a:headEnd/>
                      <a:tailEnd/>
                    </a:ln>
                    <a:solidFill>
                      <a:srgbClr val="000000"/>
                    </a:solidFill>
                    <a:latin typeface="Arial" panose="020B0604020202020204" pitchFamily="34" charset="0"/>
                    <a:cs typeface="Arial" panose="020B0604020202020204" pitchFamily="34" charset="0"/>
                  </a:rPr>
                  <a:t>OFF</a:t>
                </a:r>
              </a:p>
            </p:txBody>
          </p:sp>
          <p:sp>
            <p:nvSpPr>
              <p:cNvPr id="623" name="WordArt 69">
                <a:extLst>
                  <a:ext uri="{FF2B5EF4-FFF2-40B4-BE49-F238E27FC236}">
                    <a16:creationId xmlns:a16="http://schemas.microsoft.com/office/drawing/2014/main" id="{2713E0E4-4932-49BF-8EDD-D269AD118D34}"/>
                  </a:ext>
                </a:extLst>
              </p:cNvPr>
              <p:cNvSpPr>
                <a:spLocks noChangeArrowheads="1" noChangeShapeType="1" noTextEdit="1"/>
              </p:cNvSpPr>
              <p:nvPr/>
            </p:nvSpPr>
            <p:spPr bwMode="auto">
              <a:xfrm>
                <a:off x="4385" y="2139"/>
                <a:ext cx="56" cy="4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000" kern="10">
                    <a:ln w="3175">
                      <a:solidFill>
                        <a:srgbClr val="000000"/>
                      </a:solidFill>
                      <a:round/>
                      <a:headEnd/>
                      <a:tailEnd/>
                    </a:ln>
                    <a:solidFill>
                      <a:srgbClr val="000000"/>
                    </a:solidFill>
                    <a:latin typeface="Arial" panose="020B0604020202020204" pitchFamily="34" charset="0"/>
                    <a:cs typeface="Arial" panose="020B0604020202020204" pitchFamily="34" charset="0"/>
                  </a:rPr>
                  <a:t>ON</a:t>
                </a:r>
              </a:p>
            </p:txBody>
          </p:sp>
          <p:grpSp>
            <p:nvGrpSpPr>
              <p:cNvPr id="624" name="Group 70">
                <a:extLst>
                  <a:ext uri="{FF2B5EF4-FFF2-40B4-BE49-F238E27FC236}">
                    <a16:creationId xmlns:a16="http://schemas.microsoft.com/office/drawing/2014/main" id="{65566755-050A-4506-85B2-074501A3EE84}"/>
                  </a:ext>
                </a:extLst>
              </p:cNvPr>
              <p:cNvGrpSpPr>
                <a:grpSpLocks/>
              </p:cNvGrpSpPr>
              <p:nvPr/>
            </p:nvGrpSpPr>
            <p:grpSpPr bwMode="auto">
              <a:xfrm>
                <a:off x="4237" y="2134"/>
                <a:ext cx="113" cy="56"/>
                <a:chOff x="864" y="5328"/>
                <a:chExt cx="576" cy="288"/>
              </a:xfrm>
            </p:grpSpPr>
            <p:sp>
              <p:nvSpPr>
                <p:cNvPr id="625" name="Rectangle 71">
                  <a:extLst>
                    <a:ext uri="{FF2B5EF4-FFF2-40B4-BE49-F238E27FC236}">
                      <a16:creationId xmlns:a16="http://schemas.microsoft.com/office/drawing/2014/main" id="{141FB5AF-B8A3-43E5-A9F0-A6CB19BD59DA}"/>
                    </a:ext>
                  </a:extLst>
                </p:cNvPr>
                <p:cNvSpPr>
                  <a:spLocks noChangeArrowheads="1"/>
                </p:cNvSpPr>
                <p:nvPr/>
              </p:nvSpPr>
              <p:spPr bwMode="auto">
                <a:xfrm>
                  <a:off x="864" y="5328"/>
                  <a:ext cx="288" cy="288"/>
                </a:xfrm>
                <a:prstGeom prst="rect">
                  <a:avLst/>
                </a:prstGeom>
                <a:solidFill>
                  <a:srgbClr val="FFFFFF"/>
                </a:solidFill>
                <a:ln w="9525">
                  <a:solidFill>
                    <a:srgbClr val="000000"/>
                  </a:solidFill>
                  <a:miter lim="800000"/>
                  <a:headEnd/>
                  <a:tailEnd/>
                </a:ln>
              </p:spPr>
              <p:txBody>
                <a:bodyPr/>
                <a:lstStyle/>
                <a:p>
                  <a:endParaRPr lang="es-CL"/>
                </a:p>
              </p:txBody>
            </p:sp>
            <p:sp>
              <p:nvSpPr>
                <p:cNvPr id="626" name="Rectangle 72">
                  <a:extLst>
                    <a:ext uri="{FF2B5EF4-FFF2-40B4-BE49-F238E27FC236}">
                      <a16:creationId xmlns:a16="http://schemas.microsoft.com/office/drawing/2014/main" id="{1D299A4D-3A9E-4E9D-BDF4-7D32EA57BB7B}"/>
                    </a:ext>
                  </a:extLst>
                </p:cNvPr>
                <p:cNvSpPr>
                  <a:spLocks noChangeArrowheads="1"/>
                </p:cNvSpPr>
                <p:nvPr/>
              </p:nvSpPr>
              <p:spPr bwMode="auto">
                <a:xfrm>
                  <a:off x="1152" y="5328"/>
                  <a:ext cx="288" cy="288"/>
                </a:xfrm>
                <a:prstGeom prst="rect">
                  <a:avLst/>
                </a:prstGeom>
                <a:solidFill>
                  <a:srgbClr val="000000"/>
                </a:solidFill>
                <a:ln w="9525">
                  <a:solidFill>
                    <a:srgbClr val="000000"/>
                  </a:solidFill>
                  <a:miter lim="800000"/>
                  <a:headEnd/>
                  <a:tailEnd/>
                </a:ln>
              </p:spPr>
              <p:txBody>
                <a:bodyPr/>
                <a:lstStyle/>
                <a:p>
                  <a:endParaRPr lang="es-CL"/>
                </a:p>
              </p:txBody>
            </p:sp>
          </p:grpSp>
        </p:grpSp>
        <p:grpSp>
          <p:nvGrpSpPr>
            <p:cNvPr id="542" name="Group 73">
              <a:extLst>
                <a:ext uri="{FF2B5EF4-FFF2-40B4-BE49-F238E27FC236}">
                  <a16:creationId xmlns:a16="http://schemas.microsoft.com/office/drawing/2014/main" id="{EDC899EE-0649-4175-99FC-D1BA6692CF03}"/>
                </a:ext>
              </a:extLst>
            </p:cNvPr>
            <p:cNvGrpSpPr>
              <a:grpSpLocks/>
            </p:cNvGrpSpPr>
            <p:nvPr/>
          </p:nvGrpSpPr>
          <p:grpSpPr bwMode="auto">
            <a:xfrm>
              <a:off x="4156" y="2240"/>
              <a:ext cx="981" cy="862"/>
              <a:chOff x="4156" y="2240"/>
              <a:chExt cx="981" cy="862"/>
            </a:xfrm>
          </p:grpSpPr>
          <p:grpSp>
            <p:nvGrpSpPr>
              <p:cNvPr id="543" name="Group 74">
                <a:extLst>
                  <a:ext uri="{FF2B5EF4-FFF2-40B4-BE49-F238E27FC236}">
                    <a16:creationId xmlns:a16="http://schemas.microsoft.com/office/drawing/2014/main" id="{FE282DC9-3BC5-468C-B61D-4E6E112852B8}"/>
                  </a:ext>
                </a:extLst>
              </p:cNvPr>
              <p:cNvGrpSpPr>
                <a:grpSpLocks/>
              </p:cNvGrpSpPr>
              <p:nvPr/>
            </p:nvGrpSpPr>
            <p:grpSpPr bwMode="auto">
              <a:xfrm>
                <a:off x="4156" y="2240"/>
                <a:ext cx="981" cy="862"/>
                <a:chOff x="864" y="1296"/>
                <a:chExt cx="9504" cy="8352"/>
              </a:xfrm>
            </p:grpSpPr>
            <p:sp>
              <p:nvSpPr>
                <p:cNvPr id="550" name="Oval 75">
                  <a:extLst>
                    <a:ext uri="{FF2B5EF4-FFF2-40B4-BE49-F238E27FC236}">
                      <a16:creationId xmlns:a16="http://schemas.microsoft.com/office/drawing/2014/main" id="{485EB7C5-E62D-40C2-93B2-55979B215131}"/>
                    </a:ext>
                  </a:extLst>
                </p:cNvPr>
                <p:cNvSpPr>
                  <a:spLocks noChangeArrowheads="1"/>
                </p:cNvSpPr>
                <p:nvPr/>
              </p:nvSpPr>
              <p:spPr bwMode="auto">
                <a:xfrm>
                  <a:off x="1584" y="1296"/>
                  <a:ext cx="8136" cy="8136"/>
                </a:xfrm>
                <a:prstGeom prst="ellipse">
                  <a:avLst/>
                </a:prstGeom>
                <a:solidFill>
                  <a:srgbClr val="FFFFFF"/>
                </a:solidFill>
                <a:ln w="9525">
                  <a:solidFill>
                    <a:srgbClr val="000000"/>
                  </a:solidFill>
                  <a:round/>
                  <a:headEnd/>
                  <a:tailEnd/>
                </a:ln>
              </p:spPr>
              <p:txBody>
                <a:bodyPr/>
                <a:lstStyle/>
                <a:p>
                  <a:endParaRPr lang="es-CL"/>
                </a:p>
              </p:txBody>
            </p:sp>
            <p:sp>
              <p:nvSpPr>
                <p:cNvPr id="551" name="Oval 76">
                  <a:extLst>
                    <a:ext uri="{FF2B5EF4-FFF2-40B4-BE49-F238E27FC236}">
                      <a16:creationId xmlns:a16="http://schemas.microsoft.com/office/drawing/2014/main" id="{DD82923C-1C5F-479F-8210-5A0595D8D946}"/>
                    </a:ext>
                  </a:extLst>
                </p:cNvPr>
                <p:cNvSpPr>
                  <a:spLocks noChangeArrowheads="1"/>
                </p:cNvSpPr>
                <p:nvPr/>
              </p:nvSpPr>
              <p:spPr bwMode="auto">
                <a:xfrm>
                  <a:off x="5553" y="5265"/>
                  <a:ext cx="198" cy="198"/>
                </a:xfrm>
                <a:prstGeom prst="ellipse">
                  <a:avLst/>
                </a:prstGeom>
                <a:solidFill>
                  <a:srgbClr val="FFFFFF"/>
                </a:solidFill>
                <a:ln w="9525">
                  <a:solidFill>
                    <a:srgbClr val="000000"/>
                  </a:solidFill>
                  <a:round/>
                  <a:headEnd/>
                  <a:tailEnd/>
                </a:ln>
              </p:spPr>
              <p:txBody>
                <a:bodyPr/>
                <a:lstStyle/>
                <a:p>
                  <a:endParaRPr lang="es-CL"/>
                </a:p>
              </p:txBody>
            </p:sp>
            <p:sp>
              <p:nvSpPr>
                <p:cNvPr id="552" name="Line 77">
                  <a:extLst>
                    <a:ext uri="{FF2B5EF4-FFF2-40B4-BE49-F238E27FC236}">
                      <a16:creationId xmlns:a16="http://schemas.microsoft.com/office/drawing/2014/main" id="{4351D845-D2B4-40FF-9442-3198CAA0A299}"/>
                    </a:ext>
                  </a:extLst>
                </p:cNvPr>
                <p:cNvSpPr>
                  <a:spLocks noChangeShapeType="1"/>
                </p:cNvSpPr>
                <p:nvPr/>
              </p:nvSpPr>
              <p:spPr bwMode="auto">
                <a:xfrm flipV="1">
                  <a:off x="5652" y="1296"/>
                  <a:ext cx="0" cy="396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53" name="Line 78">
                  <a:extLst>
                    <a:ext uri="{FF2B5EF4-FFF2-40B4-BE49-F238E27FC236}">
                      <a16:creationId xmlns:a16="http://schemas.microsoft.com/office/drawing/2014/main" id="{10F9FC62-A300-4317-BDE9-03331DC3CE08}"/>
                    </a:ext>
                  </a:extLst>
                </p:cNvPr>
                <p:cNvSpPr>
                  <a:spLocks noChangeShapeType="1"/>
                </p:cNvSpPr>
                <p:nvPr/>
              </p:nvSpPr>
              <p:spPr bwMode="auto">
                <a:xfrm flipH="1" flipV="1">
                  <a:off x="2080" y="3280"/>
                  <a:ext cx="3572" cy="19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54" name="Line 79">
                  <a:extLst>
                    <a:ext uri="{FF2B5EF4-FFF2-40B4-BE49-F238E27FC236}">
                      <a16:creationId xmlns:a16="http://schemas.microsoft.com/office/drawing/2014/main" id="{E4E9F259-071C-418F-AE27-380970F6A875}"/>
                    </a:ext>
                  </a:extLst>
                </p:cNvPr>
                <p:cNvSpPr>
                  <a:spLocks noChangeShapeType="1"/>
                </p:cNvSpPr>
                <p:nvPr/>
              </p:nvSpPr>
              <p:spPr bwMode="auto">
                <a:xfrm flipV="1">
                  <a:off x="5652" y="3082"/>
                  <a:ext cx="3373" cy="218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55" name="Line 80">
                  <a:extLst>
                    <a:ext uri="{FF2B5EF4-FFF2-40B4-BE49-F238E27FC236}">
                      <a16:creationId xmlns:a16="http://schemas.microsoft.com/office/drawing/2014/main" id="{E6422C7B-A183-4E86-B6BA-B2224B9EF50B}"/>
                    </a:ext>
                  </a:extLst>
                </p:cNvPr>
                <p:cNvSpPr>
                  <a:spLocks noChangeShapeType="1"/>
                </p:cNvSpPr>
                <p:nvPr/>
              </p:nvSpPr>
              <p:spPr bwMode="auto">
                <a:xfrm>
                  <a:off x="5652" y="5265"/>
                  <a:ext cx="3996" cy="9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56" name="Line 81">
                  <a:extLst>
                    <a:ext uri="{FF2B5EF4-FFF2-40B4-BE49-F238E27FC236}">
                      <a16:creationId xmlns:a16="http://schemas.microsoft.com/office/drawing/2014/main" id="{0D263CCC-20EA-4EC2-9ED2-45E81DDB3CD6}"/>
                    </a:ext>
                  </a:extLst>
                </p:cNvPr>
                <p:cNvSpPr>
                  <a:spLocks noChangeShapeType="1"/>
                </p:cNvSpPr>
                <p:nvPr/>
              </p:nvSpPr>
              <p:spPr bwMode="auto">
                <a:xfrm flipH="1">
                  <a:off x="3456" y="5265"/>
                  <a:ext cx="2196" cy="351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57" name="Oval 82">
                  <a:extLst>
                    <a:ext uri="{FF2B5EF4-FFF2-40B4-BE49-F238E27FC236}">
                      <a16:creationId xmlns:a16="http://schemas.microsoft.com/office/drawing/2014/main" id="{B8D00192-41DB-41AD-86EC-6EFA9D74B9AC}"/>
                    </a:ext>
                  </a:extLst>
                </p:cNvPr>
                <p:cNvSpPr>
                  <a:spLocks noChangeArrowheads="1"/>
                </p:cNvSpPr>
                <p:nvPr/>
              </p:nvSpPr>
              <p:spPr bwMode="auto">
                <a:xfrm>
                  <a:off x="3516" y="3705"/>
                  <a:ext cx="144" cy="144"/>
                </a:xfrm>
                <a:prstGeom prst="ellipse">
                  <a:avLst/>
                </a:prstGeom>
                <a:solidFill>
                  <a:srgbClr val="000000"/>
                </a:solidFill>
                <a:ln w="9525">
                  <a:solidFill>
                    <a:srgbClr val="000000"/>
                  </a:solidFill>
                  <a:round/>
                  <a:headEnd/>
                  <a:tailEnd/>
                </a:ln>
              </p:spPr>
              <p:txBody>
                <a:bodyPr/>
                <a:lstStyle/>
                <a:p>
                  <a:endParaRPr lang="es-CL"/>
                </a:p>
              </p:txBody>
            </p:sp>
            <p:sp>
              <p:nvSpPr>
                <p:cNvPr id="558" name="Oval 83">
                  <a:extLst>
                    <a:ext uri="{FF2B5EF4-FFF2-40B4-BE49-F238E27FC236}">
                      <a16:creationId xmlns:a16="http://schemas.microsoft.com/office/drawing/2014/main" id="{4C51CB60-FE5B-4DF2-863C-7D0DD2D34294}"/>
                    </a:ext>
                  </a:extLst>
                </p:cNvPr>
                <p:cNvSpPr>
                  <a:spLocks noChangeArrowheads="1"/>
                </p:cNvSpPr>
                <p:nvPr/>
              </p:nvSpPr>
              <p:spPr bwMode="auto">
                <a:xfrm>
                  <a:off x="3927" y="3267"/>
                  <a:ext cx="144" cy="144"/>
                </a:xfrm>
                <a:prstGeom prst="ellipse">
                  <a:avLst/>
                </a:prstGeom>
                <a:solidFill>
                  <a:srgbClr val="000000"/>
                </a:solidFill>
                <a:ln w="9525">
                  <a:solidFill>
                    <a:srgbClr val="000000"/>
                  </a:solidFill>
                  <a:round/>
                  <a:headEnd/>
                  <a:tailEnd/>
                </a:ln>
              </p:spPr>
              <p:txBody>
                <a:bodyPr/>
                <a:lstStyle/>
                <a:p>
                  <a:endParaRPr lang="es-CL"/>
                </a:p>
              </p:txBody>
            </p:sp>
            <p:sp>
              <p:nvSpPr>
                <p:cNvPr id="559" name="Oval 84">
                  <a:extLst>
                    <a:ext uri="{FF2B5EF4-FFF2-40B4-BE49-F238E27FC236}">
                      <a16:creationId xmlns:a16="http://schemas.microsoft.com/office/drawing/2014/main" id="{BFC36193-C6C4-434F-84CB-2C541C3B0EE2}"/>
                    </a:ext>
                  </a:extLst>
                </p:cNvPr>
                <p:cNvSpPr>
                  <a:spLocks noChangeArrowheads="1"/>
                </p:cNvSpPr>
                <p:nvPr/>
              </p:nvSpPr>
              <p:spPr bwMode="auto">
                <a:xfrm>
                  <a:off x="4464" y="2949"/>
                  <a:ext cx="144" cy="144"/>
                </a:xfrm>
                <a:prstGeom prst="ellipse">
                  <a:avLst/>
                </a:prstGeom>
                <a:solidFill>
                  <a:srgbClr val="000000"/>
                </a:solidFill>
                <a:ln w="9525">
                  <a:solidFill>
                    <a:srgbClr val="000000"/>
                  </a:solidFill>
                  <a:round/>
                  <a:headEnd/>
                  <a:tailEnd/>
                </a:ln>
              </p:spPr>
              <p:txBody>
                <a:bodyPr/>
                <a:lstStyle/>
                <a:p>
                  <a:endParaRPr lang="es-CL"/>
                </a:p>
              </p:txBody>
            </p:sp>
            <p:sp>
              <p:nvSpPr>
                <p:cNvPr id="560" name="Oval 85">
                  <a:extLst>
                    <a:ext uri="{FF2B5EF4-FFF2-40B4-BE49-F238E27FC236}">
                      <a16:creationId xmlns:a16="http://schemas.microsoft.com/office/drawing/2014/main" id="{8AA4F034-8269-41FF-A921-D1402992B0DA}"/>
                    </a:ext>
                  </a:extLst>
                </p:cNvPr>
                <p:cNvSpPr>
                  <a:spLocks noChangeArrowheads="1"/>
                </p:cNvSpPr>
                <p:nvPr/>
              </p:nvSpPr>
              <p:spPr bwMode="auto">
                <a:xfrm>
                  <a:off x="5184" y="2736"/>
                  <a:ext cx="144" cy="144"/>
                </a:xfrm>
                <a:prstGeom prst="ellipse">
                  <a:avLst/>
                </a:prstGeom>
                <a:solidFill>
                  <a:srgbClr val="000000"/>
                </a:solidFill>
                <a:ln w="9525">
                  <a:solidFill>
                    <a:srgbClr val="000000"/>
                  </a:solidFill>
                  <a:round/>
                  <a:headEnd/>
                  <a:tailEnd/>
                </a:ln>
              </p:spPr>
              <p:txBody>
                <a:bodyPr/>
                <a:lstStyle/>
                <a:p>
                  <a:endParaRPr lang="es-CL"/>
                </a:p>
              </p:txBody>
            </p:sp>
            <p:sp>
              <p:nvSpPr>
                <p:cNvPr id="561" name="Oval 86">
                  <a:extLst>
                    <a:ext uri="{FF2B5EF4-FFF2-40B4-BE49-F238E27FC236}">
                      <a16:creationId xmlns:a16="http://schemas.microsoft.com/office/drawing/2014/main" id="{33F9B9E6-AF62-4059-B3EF-9EACC8B4525C}"/>
                    </a:ext>
                  </a:extLst>
                </p:cNvPr>
                <p:cNvSpPr>
                  <a:spLocks noChangeArrowheads="1"/>
                </p:cNvSpPr>
                <p:nvPr/>
              </p:nvSpPr>
              <p:spPr bwMode="auto">
                <a:xfrm>
                  <a:off x="3015" y="4860"/>
                  <a:ext cx="144" cy="144"/>
                </a:xfrm>
                <a:prstGeom prst="ellipse">
                  <a:avLst/>
                </a:prstGeom>
                <a:solidFill>
                  <a:srgbClr val="000000"/>
                </a:solidFill>
                <a:ln w="9525">
                  <a:solidFill>
                    <a:srgbClr val="000000"/>
                  </a:solidFill>
                  <a:round/>
                  <a:headEnd/>
                  <a:tailEnd/>
                </a:ln>
              </p:spPr>
              <p:txBody>
                <a:bodyPr/>
                <a:lstStyle/>
                <a:p>
                  <a:endParaRPr lang="es-CL"/>
                </a:p>
              </p:txBody>
            </p:sp>
            <p:sp>
              <p:nvSpPr>
                <p:cNvPr id="562" name="Oval 87">
                  <a:extLst>
                    <a:ext uri="{FF2B5EF4-FFF2-40B4-BE49-F238E27FC236}">
                      <a16:creationId xmlns:a16="http://schemas.microsoft.com/office/drawing/2014/main" id="{B2F3D4BC-81FC-4254-A68D-FFA07FC18CE9}"/>
                    </a:ext>
                  </a:extLst>
                </p:cNvPr>
                <p:cNvSpPr>
                  <a:spLocks noChangeArrowheads="1"/>
                </p:cNvSpPr>
                <p:nvPr/>
              </p:nvSpPr>
              <p:spPr bwMode="auto">
                <a:xfrm>
                  <a:off x="2997" y="5562"/>
                  <a:ext cx="144" cy="144"/>
                </a:xfrm>
                <a:prstGeom prst="ellipse">
                  <a:avLst/>
                </a:prstGeom>
                <a:solidFill>
                  <a:srgbClr val="000000"/>
                </a:solidFill>
                <a:ln w="9525">
                  <a:solidFill>
                    <a:srgbClr val="000000"/>
                  </a:solidFill>
                  <a:round/>
                  <a:headEnd/>
                  <a:tailEnd/>
                </a:ln>
              </p:spPr>
              <p:txBody>
                <a:bodyPr/>
                <a:lstStyle/>
                <a:p>
                  <a:endParaRPr lang="es-CL"/>
                </a:p>
              </p:txBody>
            </p:sp>
            <p:sp>
              <p:nvSpPr>
                <p:cNvPr id="563" name="Oval 88">
                  <a:extLst>
                    <a:ext uri="{FF2B5EF4-FFF2-40B4-BE49-F238E27FC236}">
                      <a16:creationId xmlns:a16="http://schemas.microsoft.com/office/drawing/2014/main" id="{943EEA92-9F97-40B2-9F3F-C55EF1464945}"/>
                    </a:ext>
                  </a:extLst>
                </p:cNvPr>
                <p:cNvSpPr>
                  <a:spLocks noChangeArrowheads="1"/>
                </p:cNvSpPr>
                <p:nvPr/>
              </p:nvSpPr>
              <p:spPr bwMode="auto">
                <a:xfrm>
                  <a:off x="3162" y="6177"/>
                  <a:ext cx="144" cy="144"/>
                </a:xfrm>
                <a:prstGeom prst="ellipse">
                  <a:avLst/>
                </a:prstGeom>
                <a:solidFill>
                  <a:srgbClr val="000000"/>
                </a:solidFill>
                <a:ln w="9525">
                  <a:solidFill>
                    <a:srgbClr val="000000"/>
                  </a:solidFill>
                  <a:round/>
                  <a:headEnd/>
                  <a:tailEnd/>
                </a:ln>
              </p:spPr>
              <p:txBody>
                <a:bodyPr/>
                <a:lstStyle/>
                <a:p>
                  <a:endParaRPr lang="es-CL"/>
                </a:p>
              </p:txBody>
            </p:sp>
            <p:sp>
              <p:nvSpPr>
                <p:cNvPr id="564" name="Oval 89">
                  <a:extLst>
                    <a:ext uri="{FF2B5EF4-FFF2-40B4-BE49-F238E27FC236}">
                      <a16:creationId xmlns:a16="http://schemas.microsoft.com/office/drawing/2014/main" id="{B3D29A51-E8F5-4BFD-AF32-1E570FF30FF1}"/>
                    </a:ext>
                  </a:extLst>
                </p:cNvPr>
                <p:cNvSpPr>
                  <a:spLocks noChangeArrowheads="1"/>
                </p:cNvSpPr>
                <p:nvPr/>
              </p:nvSpPr>
              <p:spPr bwMode="auto">
                <a:xfrm>
                  <a:off x="3456" y="6768"/>
                  <a:ext cx="144" cy="144"/>
                </a:xfrm>
                <a:prstGeom prst="ellipse">
                  <a:avLst/>
                </a:prstGeom>
                <a:solidFill>
                  <a:srgbClr val="000000"/>
                </a:solidFill>
                <a:ln w="9525">
                  <a:solidFill>
                    <a:srgbClr val="000000"/>
                  </a:solidFill>
                  <a:round/>
                  <a:headEnd/>
                  <a:tailEnd/>
                </a:ln>
              </p:spPr>
              <p:txBody>
                <a:bodyPr/>
                <a:lstStyle/>
                <a:p>
                  <a:endParaRPr lang="es-CL"/>
                </a:p>
              </p:txBody>
            </p:sp>
            <p:sp>
              <p:nvSpPr>
                <p:cNvPr id="565" name="Oval 90">
                  <a:extLst>
                    <a:ext uri="{FF2B5EF4-FFF2-40B4-BE49-F238E27FC236}">
                      <a16:creationId xmlns:a16="http://schemas.microsoft.com/office/drawing/2014/main" id="{69433191-31A2-4B85-87A0-3430D4545902}"/>
                    </a:ext>
                  </a:extLst>
                </p:cNvPr>
                <p:cNvSpPr>
                  <a:spLocks noChangeArrowheads="1"/>
                </p:cNvSpPr>
                <p:nvPr/>
              </p:nvSpPr>
              <p:spPr bwMode="auto">
                <a:xfrm>
                  <a:off x="3897" y="7257"/>
                  <a:ext cx="144" cy="144"/>
                </a:xfrm>
                <a:prstGeom prst="ellipse">
                  <a:avLst/>
                </a:prstGeom>
                <a:solidFill>
                  <a:srgbClr val="000000"/>
                </a:solidFill>
                <a:ln w="9525">
                  <a:solidFill>
                    <a:srgbClr val="000000"/>
                  </a:solidFill>
                  <a:round/>
                  <a:headEnd/>
                  <a:tailEnd/>
                </a:ln>
              </p:spPr>
              <p:txBody>
                <a:bodyPr/>
                <a:lstStyle/>
                <a:p>
                  <a:endParaRPr lang="es-CL"/>
                </a:p>
              </p:txBody>
            </p:sp>
            <p:sp>
              <p:nvSpPr>
                <p:cNvPr id="566" name="WordArt 91">
                  <a:extLst>
                    <a:ext uri="{FF2B5EF4-FFF2-40B4-BE49-F238E27FC236}">
                      <a16:creationId xmlns:a16="http://schemas.microsoft.com/office/drawing/2014/main" id="{B3CB333D-56A9-4BD7-9CBE-1AAAC367ACB6}"/>
                    </a:ext>
                  </a:extLst>
                </p:cNvPr>
                <p:cNvSpPr>
                  <a:spLocks noChangeArrowheads="1" noChangeShapeType="1" noTextEdit="1"/>
                </p:cNvSpPr>
                <p:nvPr/>
              </p:nvSpPr>
              <p:spPr bwMode="auto">
                <a:xfrm>
                  <a:off x="2736" y="676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567" name="Group 92">
                  <a:extLst>
                    <a:ext uri="{FF2B5EF4-FFF2-40B4-BE49-F238E27FC236}">
                      <a16:creationId xmlns:a16="http://schemas.microsoft.com/office/drawing/2014/main" id="{2AC09489-9398-4249-A9E6-3B12BF539CD7}"/>
                    </a:ext>
                  </a:extLst>
                </p:cNvPr>
                <p:cNvGrpSpPr>
                  <a:grpSpLocks/>
                </p:cNvGrpSpPr>
                <p:nvPr/>
              </p:nvGrpSpPr>
              <p:grpSpPr bwMode="auto">
                <a:xfrm>
                  <a:off x="3168" y="7488"/>
                  <a:ext cx="720" cy="360"/>
                  <a:chOff x="720" y="7242"/>
                  <a:chExt cx="864" cy="432"/>
                </a:xfrm>
              </p:grpSpPr>
              <p:grpSp>
                <p:nvGrpSpPr>
                  <p:cNvPr id="617" name="Group 93">
                    <a:extLst>
                      <a:ext uri="{FF2B5EF4-FFF2-40B4-BE49-F238E27FC236}">
                        <a16:creationId xmlns:a16="http://schemas.microsoft.com/office/drawing/2014/main" id="{2BC9D6E9-5F7F-4E64-9ADD-59F7515DF89B}"/>
                      </a:ext>
                    </a:extLst>
                  </p:cNvPr>
                  <p:cNvGrpSpPr>
                    <a:grpSpLocks/>
                  </p:cNvGrpSpPr>
                  <p:nvPr/>
                </p:nvGrpSpPr>
                <p:grpSpPr bwMode="auto">
                  <a:xfrm>
                    <a:off x="720" y="7314"/>
                    <a:ext cx="864" cy="288"/>
                    <a:chOff x="720" y="7272"/>
                    <a:chExt cx="864" cy="288"/>
                  </a:xfrm>
                </p:grpSpPr>
                <p:sp>
                  <p:nvSpPr>
                    <p:cNvPr id="619" name="AutoShape 94">
                      <a:extLst>
                        <a:ext uri="{FF2B5EF4-FFF2-40B4-BE49-F238E27FC236}">
                          <a16:creationId xmlns:a16="http://schemas.microsoft.com/office/drawing/2014/main" id="{B550FCCA-D729-4D84-90B4-547C10D86C3D}"/>
                        </a:ext>
                      </a:extLst>
                    </p:cNvPr>
                    <p:cNvSpPr>
                      <a:spLocks noChangeArrowheads="1"/>
                    </p:cNvSpPr>
                    <p:nvPr/>
                  </p:nvSpPr>
                  <p:spPr bwMode="auto">
                    <a:xfrm rot="5400000">
                      <a:off x="1008" y="7200"/>
                      <a:ext cx="288" cy="432"/>
                    </a:xfrm>
                    <a:prstGeom prst="triangle">
                      <a:avLst>
                        <a:gd name="adj" fmla="val 50000"/>
                      </a:avLst>
                    </a:prstGeom>
                    <a:solidFill>
                      <a:srgbClr val="000000"/>
                    </a:solidFill>
                    <a:ln w="28575">
                      <a:solidFill>
                        <a:srgbClr val="000000"/>
                      </a:solidFill>
                      <a:miter lim="800000"/>
                      <a:headEnd/>
                      <a:tailEnd/>
                    </a:ln>
                  </p:spPr>
                  <p:txBody>
                    <a:bodyPr/>
                    <a:lstStyle/>
                    <a:p>
                      <a:endParaRPr lang="es-CL"/>
                    </a:p>
                  </p:txBody>
                </p:sp>
                <p:sp>
                  <p:nvSpPr>
                    <p:cNvPr id="620" name="Line 95">
                      <a:extLst>
                        <a:ext uri="{FF2B5EF4-FFF2-40B4-BE49-F238E27FC236}">
                          <a16:creationId xmlns:a16="http://schemas.microsoft.com/office/drawing/2014/main" id="{E214CA25-81E7-44A5-B61E-0C3C273BC6E0}"/>
                        </a:ext>
                      </a:extLst>
                    </p:cNvPr>
                    <p:cNvSpPr>
                      <a:spLocks noChangeShapeType="1"/>
                    </p:cNvSpPr>
                    <p:nvPr/>
                  </p:nvSpPr>
                  <p:spPr bwMode="auto">
                    <a:xfrm>
                      <a:off x="720" y="7416"/>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618" name="Line 96">
                    <a:extLst>
                      <a:ext uri="{FF2B5EF4-FFF2-40B4-BE49-F238E27FC236}">
                        <a16:creationId xmlns:a16="http://schemas.microsoft.com/office/drawing/2014/main" id="{A8056303-EEBE-4C8E-B2D1-49DF238B8AF7}"/>
                      </a:ext>
                    </a:extLst>
                  </p:cNvPr>
                  <p:cNvSpPr>
                    <a:spLocks noChangeShapeType="1"/>
                  </p:cNvSpPr>
                  <p:nvPr/>
                </p:nvSpPr>
                <p:spPr bwMode="auto">
                  <a:xfrm>
                    <a:off x="1350" y="7242"/>
                    <a:ext cx="0"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568" name="WordArt 97">
                  <a:extLst>
                    <a:ext uri="{FF2B5EF4-FFF2-40B4-BE49-F238E27FC236}">
                      <a16:creationId xmlns:a16="http://schemas.microsoft.com/office/drawing/2014/main" id="{21D598A1-3564-45FC-85A3-A2D623F9DF2C}"/>
                    </a:ext>
                  </a:extLst>
                </p:cNvPr>
                <p:cNvSpPr>
                  <a:spLocks noChangeArrowheads="1" noChangeShapeType="1" noTextEdit="1"/>
                </p:cNvSpPr>
                <p:nvPr/>
              </p:nvSpPr>
              <p:spPr bwMode="auto">
                <a:xfrm>
                  <a:off x="2586" y="6126"/>
                  <a:ext cx="3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2K</a:t>
                  </a:r>
                </a:p>
              </p:txBody>
            </p:sp>
            <p:sp>
              <p:nvSpPr>
                <p:cNvPr id="569" name="WordArt 98">
                  <a:extLst>
                    <a:ext uri="{FF2B5EF4-FFF2-40B4-BE49-F238E27FC236}">
                      <a16:creationId xmlns:a16="http://schemas.microsoft.com/office/drawing/2014/main" id="{73C19957-EA88-4C57-A3B8-113479284D2E}"/>
                    </a:ext>
                  </a:extLst>
                </p:cNvPr>
                <p:cNvSpPr>
                  <a:spLocks noChangeArrowheads="1" noChangeShapeType="1" noTextEdit="1"/>
                </p:cNvSpPr>
                <p:nvPr/>
              </p:nvSpPr>
              <p:spPr bwMode="auto">
                <a:xfrm>
                  <a:off x="2139" y="5469"/>
                  <a:ext cx="60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K</a:t>
                  </a:r>
                </a:p>
              </p:txBody>
            </p:sp>
            <p:sp>
              <p:nvSpPr>
                <p:cNvPr id="570" name="Oval 99">
                  <a:extLst>
                    <a:ext uri="{FF2B5EF4-FFF2-40B4-BE49-F238E27FC236}">
                      <a16:creationId xmlns:a16="http://schemas.microsoft.com/office/drawing/2014/main" id="{3B4AB8B1-B725-45A1-9183-0DB80BE5DDA8}"/>
                    </a:ext>
                  </a:extLst>
                </p:cNvPr>
                <p:cNvSpPr>
                  <a:spLocks noChangeArrowheads="1"/>
                </p:cNvSpPr>
                <p:nvPr/>
              </p:nvSpPr>
              <p:spPr bwMode="auto">
                <a:xfrm>
                  <a:off x="3243" y="4206"/>
                  <a:ext cx="144" cy="144"/>
                </a:xfrm>
                <a:prstGeom prst="ellipse">
                  <a:avLst/>
                </a:prstGeom>
                <a:solidFill>
                  <a:srgbClr val="000000"/>
                </a:solidFill>
                <a:ln w="9525">
                  <a:solidFill>
                    <a:srgbClr val="000000"/>
                  </a:solidFill>
                  <a:round/>
                  <a:headEnd/>
                  <a:tailEnd/>
                </a:ln>
              </p:spPr>
              <p:txBody>
                <a:bodyPr/>
                <a:lstStyle/>
                <a:p>
                  <a:endParaRPr lang="es-CL"/>
                </a:p>
              </p:txBody>
            </p:sp>
            <p:sp>
              <p:nvSpPr>
                <p:cNvPr id="571" name="WordArt 100">
                  <a:extLst>
                    <a:ext uri="{FF2B5EF4-FFF2-40B4-BE49-F238E27FC236}">
                      <a16:creationId xmlns:a16="http://schemas.microsoft.com/office/drawing/2014/main" id="{4A99E668-E180-4EFE-ACDB-14437EF3F8FD}"/>
                    </a:ext>
                  </a:extLst>
                </p:cNvPr>
                <p:cNvSpPr>
                  <a:spLocks noChangeArrowheads="1" noChangeShapeType="1" noTextEdit="1"/>
                </p:cNvSpPr>
                <p:nvPr/>
              </p:nvSpPr>
              <p:spPr bwMode="auto">
                <a:xfrm>
                  <a:off x="2088" y="4761"/>
                  <a:ext cx="7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K</a:t>
                  </a:r>
                </a:p>
              </p:txBody>
            </p:sp>
            <p:sp>
              <p:nvSpPr>
                <p:cNvPr id="572" name="WordArt 101">
                  <a:extLst>
                    <a:ext uri="{FF2B5EF4-FFF2-40B4-BE49-F238E27FC236}">
                      <a16:creationId xmlns:a16="http://schemas.microsoft.com/office/drawing/2014/main" id="{19291D6B-4824-46BD-A4A4-D4D6CC3F7A4D}"/>
                    </a:ext>
                  </a:extLst>
                </p:cNvPr>
                <p:cNvSpPr>
                  <a:spLocks noChangeArrowheads="1" noChangeShapeType="1" noTextEdit="1"/>
                </p:cNvSpPr>
                <p:nvPr/>
              </p:nvSpPr>
              <p:spPr bwMode="auto">
                <a:xfrm>
                  <a:off x="2592" y="4032"/>
                  <a:ext cx="4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573" name="WordArt 102">
                  <a:extLst>
                    <a:ext uri="{FF2B5EF4-FFF2-40B4-BE49-F238E27FC236}">
                      <a16:creationId xmlns:a16="http://schemas.microsoft.com/office/drawing/2014/main" id="{A7CC07E1-83FE-4D71-B7B5-79013272DC47}"/>
                    </a:ext>
                  </a:extLst>
                </p:cNvPr>
                <p:cNvSpPr>
                  <a:spLocks noChangeArrowheads="1" noChangeShapeType="1" noTextEdit="1"/>
                </p:cNvSpPr>
                <p:nvPr/>
              </p:nvSpPr>
              <p:spPr bwMode="auto">
                <a:xfrm>
                  <a:off x="3168" y="3456"/>
                  <a:ext cx="16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a:t>
                  </a:r>
                </a:p>
              </p:txBody>
            </p:sp>
            <p:sp>
              <p:nvSpPr>
                <p:cNvPr id="574" name="WordArt 103">
                  <a:extLst>
                    <a:ext uri="{FF2B5EF4-FFF2-40B4-BE49-F238E27FC236}">
                      <a16:creationId xmlns:a16="http://schemas.microsoft.com/office/drawing/2014/main" id="{76D00C2A-421F-4459-9DE7-D90F9405121D}"/>
                    </a:ext>
                  </a:extLst>
                </p:cNvPr>
                <p:cNvSpPr>
                  <a:spLocks noChangeArrowheads="1" noChangeShapeType="1" noTextEdit="1"/>
                </p:cNvSpPr>
                <p:nvPr/>
              </p:nvSpPr>
              <p:spPr bwMode="auto">
                <a:xfrm>
                  <a:off x="3456" y="2880"/>
                  <a:ext cx="33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a:t>
                  </a:r>
                </a:p>
              </p:txBody>
            </p:sp>
            <p:sp>
              <p:nvSpPr>
                <p:cNvPr id="575" name="WordArt 104">
                  <a:extLst>
                    <a:ext uri="{FF2B5EF4-FFF2-40B4-BE49-F238E27FC236}">
                      <a16:creationId xmlns:a16="http://schemas.microsoft.com/office/drawing/2014/main" id="{E30FDFE3-8371-499E-83DC-3BAE670360FF}"/>
                    </a:ext>
                  </a:extLst>
                </p:cNvPr>
                <p:cNvSpPr>
                  <a:spLocks noChangeArrowheads="1" noChangeShapeType="1" noTextEdit="1"/>
                </p:cNvSpPr>
                <p:nvPr/>
              </p:nvSpPr>
              <p:spPr bwMode="auto">
                <a:xfrm>
                  <a:off x="3888" y="2448"/>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sp>
              <p:nvSpPr>
                <p:cNvPr id="576" name="WordArt 105">
                  <a:extLst>
                    <a:ext uri="{FF2B5EF4-FFF2-40B4-BE49-F238E27FC236}">
                      <a16:creationId xmlns:a16="http://schemas.microsoft.com/office/drawing/2014/main" id="{C5D5F099-1122-47E6-B54E-7927BF9176B1}"/>
                    </a:ext>
                  </a:extLst>
                </p:cNvPr>
                <p:cNvSpPr>
                  <a:spLocks noChangeArrowheads="1" noChangeShapeType="1" noTextEdit="1"/>
                </p:cNvSpPr>
                <p:nvPr/>
              </p:nvSpPr>
              <p:spPr bwMode="auto">
                <a:xfrm>
                  <a:off x="4752" y="2160"/>
                  <a:ext cx="66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1000</a:t>
                  </a:r>
                </a:p>
              </p:txBody>
            </p:sp>
            <p:grpSp>
              <p:nvGrpSpPr>
                <p:cNvPr id="577" name="Group 106">
                  <a:extLst>
                    <a:ext uri="{FF2B5EF4-FFF2-40B4-BE49-F238E27FC236}">
                      <a16:creationId xmlns:a16="http://schemas.microsoft.com/office/drawing/2014/main" id="{BD75D213-B2C0-4655-8474-EAEEAB40D196}"/>
                    </a:ext>
                  </a:extLst>
                </p:cNvPr>
                <p:cNvGrpSpPr>
                  <a:grpSpLocks/>
                </p:cNvGrpSpPr>
                <p:nvPr/>
              </p:nvGrpSpPr>
              <p:grpSpPr bwMode="auto">
                <a:xfrm>
                  <a:off x="2592" y="1296"/>
                  <a:ext cx="1296" cy="1134"/>
                  <a:chOff x="9216" y="1584"/>
                  <a:chExt cx="1152" cy="1008"/>
                </a:xfrm>
              </p:grpSpPr>
              <p:sp>
                <p:nvSpPr>
                  <p:cNvPr id="615" name="Rectangle 107">
                    <a:extLst>
                      <a:ext uri="{FF2B5EF4-FFF2-40B4-BE49-F238E27FC236}">
                        <a16:creationId xmlns:a16="http://schemas.microsoft.com/office/drawing/2014/main" id="{3596D0C1-8B2E-4B8A-AC45-3AE97879F0BC}"/>
                      </a:ext>
                    </a:extLst>
                  </p:cNvPr>
                  <p:cNvSpPr>
                    <a:spLocks noChangeArrowheads="1"/>
                  </p:cNvSpPr>
                  <p:nvPr/>
                </p:nvSpPr>
                <p:spPr bwMode="auto">
                  <a:xfrm>
                    <a:off x="9216" y="1584"/>
                    <a:ext cx="1152"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16" name="WordArt 108">
                    <a:extLst>
                      <a:ext uri="{FF2B5EF4-FFF2-40B4-BE49-F238E27FC236}">
                        <a16:creationId xmlns:a16="http://schemas.microsoft.com/office/drawing/2014/main" id="{7E333E73-67F8-4022-AAC0-2F3F17182A74}"/>
                      </a:ext>
                    </a:extLst>
                  </p:cNvPr>
                  <p:cNvSpPr>
                    <a:spLocks noChangeArrowheads="1" noChangeShapeType="1" noTextEdit="1"/>
                  </p:cNvSpPr>
                  <p:nvPr/>
                </p:nvSpPr>
                <p:spPr bwMode="auto">
                  <a:xfrm>
                    <a:off x="9360" y="1872"/>
                    <a:ext cx="85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VCD</a:t>
                    </a:r>
                  </a:p>
                </p:txBody>
              </p:sp>
            </p:grpSp>
            <p:grpSp>
              <p:nvGrpSpPr>
                <p:cNvPr id="578" name="Group 109">
                  <a:extLst>
                    <a:ext uri="{FF2B5EF4-FFF2-40B4-BE49-F238E27FC236}">
                      <a16:creationId xmlns:a16="http://schemas.microsoft.com/office/drawing/2014/main" id="{7B647826-E092-421A-9BBD-6D4629EBEECA}"/>
                    </a:ext>
                  </a:extLst>
                </p:cNvPr>
                <p:cNvGrpSpPr>
                  <a:grpSpLocks/>
                </p:cNvGrpSpPr>
                <p:nvPr/>
              </p:nvGrpSpPr>
              <p:grpSpPr bwMode="auto">
                <a:xfrm>
                  <a:off x="864" y="6480"/>
                  <a:ext cx="1584" cy="1008"/>
                  <a:chOff x="8064" y="720"/>
                  <a:chExt cx="1584" cy="1008"/>
                </a:xfrm>
              </p:grpSpPr>
              <p:sp>
                <p:nvSpPr>
                  <p:cNvPr id="613" name="Rectangle 110">
                    <a:extLst>
                      <a:ext uri="{FF2B5EF4-FFF2-40B4-BE49-F238E27FC236}">
                        <a16:creationId xmlns:a16="http://schemas.microsoft.com/office/drawing/2014/main" id="{077894FF-250D-4C68-8436-B4F5DE6ABC07}"/>
                      </a:ext>
                    </a:extLst>
                  </p:cNvPr>
                  <p:cNvSpPr>
                    <a:spLocks noChangeArrowheads="1"/>
                  </p:cNvSpPr>
                  <p:nvPr/>
                </p:nvSpPr>
                <p:spPr bwMode="auto">
                  <a:xfrm>
                    <a:off x="8064" y="720"/>
                    <a:ext cx="1584"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14" name="WordArt 111">
                    <a:extLst>
                      <a:ext uri="{FF2B5EF4-FFF2-40B4-BE49-F238E27FC236}">
                        <a16:creationId xmlns:a16="http://schemas.microsoft.com/office/drawing/2014/main" id="{C8E163B3-4E1E-4B0C-AD89-EF1E2D432BD0}"/>
                      </a:ext>
                    </a:extLst>
                  </p:cNvPr>
                  <p:cNvSpPr>
                    <a:spLocks noChangeArrowheads="1" noChangeShapeType="1" noTextEdit="1"/>
                  </p:cNvSpPr>
                  <p:nvPr/>
                </p:nvSpPr>
                <p:spPr bwMode="auto">
                  <a:xfrm>
                    <a:off x="8352" y="1008"/>
                    <a:ext cx="945"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OHM</a:t>
                    </a:r>
                  </a:p>
                </p:txBody>
              </p:sp>
            </p:grpSp>
            <p:sp>
              <p:nvSpPr>
                <p:cNvPr id="579" name="Oval 112">
                  <a:extLst>
                    <a:ext uri="{FF2B5EF4-FFF2-40B4-BE49-F238E27FC236}">
                      <a16:creationId xmlns:a16="http://schemas.microsoft.com/office/drawing/2014/main" id="{3BC41A56-5C96-4F10-A070-44D64B4C01CA}"/>
                    </a:ext>
                  </a:extLst>
                </p:cNvPr>
                <p:cNvSpPr>
                  <a:spLocks noChangeArrowheads="1"/>
                </p:cNvSpPr>
                <p:nvPr/>
              </p:nvSpPr>
              <p:spPr bwMode="auto">
                <a:xfrm>
                  <a:off x="5997" y="2757"/>
                  <a:ext cx="144" cy="144"/>
                </a:xfrm>
                <a:prstGeom prst="ellipse">
                  <a:avLst/>
                </a:prstGeom>
                <a:solidFill>
                  <a:srgbClr val="000000"/>
                </a:solidFill>
                <a:ln w="9525">
                  <a:solidFill>
                    <a:srgbClr val="000000"/>
                  </a:solidFill>
                  <a:round/>
                  <a:headEnd/>
                  <a:tailEnd/>
                </a:ln>
              </p:spPr>
              <p:txBody>
                <a:bodyPr/>
                <a:lstStyle/>
                <a:p>
                  <a:endParaRPr lang="es-CL"/>
                </a:p>
              </p:txBody>
            </p:sp>
            <p:sp>
              <p:nvSpPr>
                <p:cNvPr id="580" name="Oval 113">
                  <a:extLst>
                    <a:ext uri="{FF2B5EF4-FFF2-40B4-BE49-F238E27FC236}">
                      <a16:creationId xmlns:a16="http://schemas.microsoft.com/office/drawing/2014/main" id="{AC1081A0-DAD1-4BE9-8FE1-1C7ECEC6451B}"/>
                    </a:ext>
                  </a:extLst>
                </p:cNvPr>
                <p:cNvSpPr>
                  <a:spLocks noChangeArrowheads="1"/>
                </p:cNvSpPr>
                <p:nvPr/>
              </p:nvSpPr>
              <p:spPr bwMode="auto">
                <a:xfrm>
                  <a:off x="7389" y="3474"/>
                  <a:ext cx="144" cy="144"/>
                </a:xfrm>
                <a:prstGeom prst="ellipse">
                  <a:avLst/>
                </a:prstGeom>
                <a:solidFill>
                  <a:srgbClr val="000000"/>
                </a:solidFill>
                <a:ln w="9525">
                  <a:solidFill>
                    <a:srgbClr val="000000"/>
                  </a:solidFill>
                  <a:round/>
                  <a:headEnd/>
                  <a:tailEnd/>
                </a:ln>
              </p:spPr>
              <p:txBody>
                <a:bodyPr/>
                <a:lstStyle/>
                <a:p>
                  <a:endParaRPr lang="es-CL"/>
                </a:p>
              </p:txBody>
            </p:sp>
            <p:sp>
              <p:nvSpPr>
                <p:cNvPr id="581" name="Oval 114">
                  <a:extLst>
                    <a:ext uri="{FF2B5EF4-FFF2-40B4-BE49-F238E27FC236}">
                      <a16:creationId xmlns:a16="http://schemas.microsoft.com/office/drawing/2014/main" id="{5EC43EC7-CE0F-4D96-BACD-0DB336B8FA40}"/>
                    </a:ext>
                  </a:extLst>
                </p:cNvPr>
                <p:cNvSpPr>
                  <a:spLocks noChangeArrowheads="1"/>
                </p:cNvSpPr>
                <p:nvPr/>
              </p:nvSpPr>
              <p:spPr bwMode="auto">
                <a:xfrm>
                  <a:off x="6801" y="3000"/>
                  <a:ext cx="144" cy="144"/>
                </a:xfrm>
                <a:prstGeom prst="ellipse">
                  <a:avLst/>
                </a:prstGeom>
                <a:solidFill>
                  <a:srgbClr val="000000"/>
                </a:solidFill>
                <a:ln w="9525">
                  <a:solidFill>
                    <a:srgbClr val="000000"/>
                  </a:solidFill>
                  <a:round/>
                  <a:headEnd/>
                  <a:tailEnd/>
                </a:ln>
              </p:spPr>
              <p:txBody>
                <a:bodyPr/>
                <a:lstStyle/>
                <a:p>
                  <a:endParaRPr lang="es-CL"/>
                </a:p>
              </p:txBody>
            </p:sp>
            <p:sp>
              <p:nvSpPr>
                <p:cNvPr id="582" name="WordArt 115">
                  <a:extLst>
                    <a:ext uri="{FF2B5EF4-FFF2-40B4-BE49-F238E27FC236}">
                      <a16:creationId xmlns:a16="http://schemas.microsoft.com/office/drawing/2014/main" id="{1028A703-1659-4802-A449-264FF8111065}"/>
                    </a:ext>
                  </a:extLst>
                </p:cNvPr>
                <p:cNvSpPr>
                  <a:spLocks noChangeArrowheads="1" noChangeShapeType="1" noTextEdit="1"/>
                </p:cNvSpPr>
                <p:nvPr/>
              </p:nvSpPr>
              <p:spPr bwMode="auto">
                <a:xfrm>
                  <a:off x="5904" y="2160"/>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583" name="WordArt 116">
                  <a:extLst>
                    <a:ext uri="{FF2B5EF4-FFF2-40B4-BE49-F238E27FC236}">
                      <a16:creationId xmlns:a16="http://schemas.microsoft.com/office/drawing/2014/main" id="{118896CE-164E-4158-A0F4-2EC8E3E51CB6}"/>
                    </a:ext>
                  </a:extLst>
                </p:cNvPr>
                <p:cNvSpPr>
                  <a:spLocks noChangeArrowheads="1" noChangeShapeType="1" noTextEdit="1"/>
                </p:cNvSpPr>
                <p:nvPr/>
              </p:nvSpPr>
              <p:spPr bwMode="auto">
                <a:xfrm>
                  <a:off x="6768" y="1872"/>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584" name="WordArt 117">
                  <a:extLst>
                    <a:ext uri="{FF2B5EF4-FFF2-40B4-BE49-F238E27FC236}">
                      <a16:creationId xmlns:a16="http://schemas.microsoft.com/office/drawing/2014/main" id="{0C02E8BE-6142-4E30-BA86-2B154CF16631}"/>
                    </a:ext>
                  </a:extLst>
                </p:cNvPr>
                <p:cNvSpPr>
                  <a:spLocks noChangeArrowheads="1" noChangeShapeType="1" noTextEdit="1"/>
                </p:cNvSpPr>
                <p:nvPr/>
              </p:nvSpPr>
              <p:spPr bwMode="auto">
                <a:xfrm>
                  <a:off x="7488" y="3024"/>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585" name="Group 118">
                  <a:extLst>
                    <a:ext uri="{FF2B5EF4-FFF2-40B4-BE49-F238E27FC236}">
                      <a16:creationId xmlns:a16="http://schemas.microsoft.com/office/drawing/2014/main" id="{582D9711-4040-4A3B-9995-954B1D33C2A4}"/>
                    </a:ext>
                  </a:extLst>
                </p:cNvPr>
                <p:cNvGrpSpPr>
                  <a:grpSpLocks/>
                </p:cNvGrpSpPr>
                <p:nvPr/>
              </p:nvGrpSpPr>
              <p:grpSpPr bwMode="auto">
                <a:xfrm>
                  <a:off x="7920" y="1872"/>
                  <a:ext cx="1152" cy="720"/>
                  <a:chOff x="8784" y="1152"/>
                  <a:chExt cx="1152" cy="720"/>
                </a:xfrm>
              </p:grpSpPr>
              <p:sp>
                <p:nvSpPr>
                  <p:cNvPr id="611" name="Rectangle 119">
                    <a:extLst>
                      <a:ext uri="{FF2B5EF4-FFF2-40B4-BE49-F238E27FC236}">
                        <a16:creationId xmlns:a16="http://schemas.microsoft.com/office/drawing/2014/main" id="{47BA0D2D-B6DE-4FE2-A21C-E2C27109A678}"/>
                      </a:ext>
                    </a:extLst>
                  </p:cNvPr>
                  <p:cNvSpPr>
                    <a:spLocks noChangeArrowheads="1"/>
                  </p:cNvSpPr>
                  <p:nvPr/>
                </p:nvSpPr>
                <p:spPr bwMode="auto">
                  <a:xfrm>
                    <a:off x="8784" y="1152"/>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12" name="WordArt 120">
                    <a:extLst>
                      <a:ext uri="{FF2B5EF4-FFF2-40B4-BE49-F238E27FC236}">
                        <a16:creationId xmlns:a16="http://schemas.microsoft.com/office/drawing/2014/main" id="{215BAE74-8942-4745-9549-D24C4BB2DA8E}"/>
                      </a:ext>
                    </a:extLst>
                  </p:cNvPr>
                  <p:cNvSpPr>
                    <a:spLocks noChangeArrowheads="1" noChangeShapeType="1" noTextEdit="1"/>
                  </p:cNvSpPr>
                  <p:nvPr/>
                </p:nvSpPr>
                <p:spPr bwMode="auto">
                  <a:xfrm>
                    <a:off x="8928" y="1296"/>
                    <a:ext cx="870"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ADC</a:t>
                    </a:r>
                  </a:p>
                </p:txBody>
              </p:sp>
            </p:grpSp>
            <p:sp>
              <p:nvSpPr>
                <p:cNvPr id="586" name="Oval 121">
                  <a:extLst>
                    <a:ext uri="{FF2B5EF4-FFF2-40B4-BE49-F238E27FC236}">
                      <a16:creationId xmlns:a16="http://schemas.microsoft.com/office/drawing/2014/main" id="{FCC15F26-1381-43FF-9384-AAB1F639BD24}"/>
                    </a:ext>
                  </a:extLst>
                </p:cNvPr>
                <p:cNvSpPr>
                  <a:spLocks noChangeArrowheads="1"/>
                </p:cNvSpPr>
                <p:nvPr/>
              </p:nvSpPr>
              <p:spPr bwMode="auto">
                <a:xfrm>
                  <a:off x="7986" y="4395"/>
                  <a:ext cx="144" cy="144"/>
                </a:xfrm>
                <a:prstGeom prst="ellipse">
                  <a:avLst/>
                </a:prstGeom>
                <a:solidFill>
                  <a:srgbClr val="000000"/>
                </a:solidFill>
                <a:ln w="9525">
                  <a:solidFill>
                    <a:srgbClr val="000000"/>
                  </a:solidFill>
                  <a:round/>
                  <a:headEnd/>
                  <a:tailEnd/>
                </a:ln>
              </p:spPr>
              <p:txBody>
                <a:bodyPr/>
                <a:lstStyle/>
                <a:p>
                  <a:endParaRPr lang="es-CL"/>
                </a:p>
              </p:txBody>
            </p:sp>
            <p:sp>
              <p:nvSpPr>
                <p:cNvPr id="587" name="Oval 122">
                  <a:extLst>
                    <a:ext uri="{FF2B5EF4-FFF2-40B4-BE49-F238E27FC236}">
                      <a16:creationId xmlns:a16="http://schemas.microsoft.com/office/drawing/2014/main" id="{0817DF70-8837-4C2B-9679-2A55F81FD541}"/>
                    </a:ext>
                  </a:extLst>
                </p:cNvPr>
                <p:cNvSpPr>
                  <a:spLocks noChangeArrowheads="1"/>
                </p:cNvSpPr>
                <p:nvPr/>
              </p:nvSpPr>
              <p:spPr bwMode="auto">
                <a:xfrm>
                  <a:off x="8130" y="5220"/>
                  <a:ext cx="144" cy="144"/>
                </a:xfrm>
                <a:prstGeom prst="ellipse">
                  <a:avLst/>
                </a:prstGeom>
                <a:solidFill>
                  <a:srgbClr val="000000"/>
                </a:solidFill>
                <a:ln w="9525">
                  <a:solidFill>
                    <a:srgbClr val="000000"/>
                  </a:solidFill>
                  <a:round/>
                  <a:headEnd/>
                  <a:tailEnd/>
                </a:ln>
              </p:spPr>
              <p:txBody>
                <a:bodyPr/>
                <a:lstStyle/>
                <a:p>
                  <a:endParaRPr lang="es-CL"/>
                </a:p>
              </p:txBody>
            </p:sp>
            <p:sp>
              <p:nvSpPr>
                <p:cNvPr id="588" name="WordArt 123">
                  <a:extLst>
                    <a:ext uri="{FF2B5EF4-FFF2-40B4-BE49-F238E27FC236}">
                      <a16:creationId xmlns:a16="http://schemas.microsoft.com/office/drawing/2014/main" id="{840F6D8C-F4F0-4223-BD23-3A3D6A9D2779}"/>
                    </a:ext>
                  </a:extLst>
                </p:cNvPr>
                <p:cNvSpPr>
                  <a:spLocks noChangeArrowheads="1" noChangeShapeType="1" noTextEdit="1"/>
                </p:cNvSpPr>
                <p:nvPr/>
              </p:nvSpPr>
              <p:spPr bwMode="auto">
                <a:xfrm>
                  <a:off x="8208" y="4032"/>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500</a:t>
                  </a:r>
                </a:p>
              </p:txBody>
            </p:sp>
            <p:sp>
              <p:nvSpPr>
                <p:cNvPr id="589" name="WordArt 124">
                  <a:extLst>
                    <a:ext uri="{FF2B5EF4-FFF2-40B4-BE49-F238E27FC236}">
                      <a16:creationId xmlns:a16="http://schemas.microsoft.com/office/drawing/2014/main" id="{E33B48F6-3489-4D1D-954E-248722A8CC23}"/>
                    </a:ext>
                  </a:extLst>
                </p:cNvPr>
                <p:cNvSpPr>
                  <a:spLocks noChangeArrowheads="1" noChangeShapeType="1" noTextEdit="1"/>
                </p:cNvSpPr>
                <p:nvPr/>
              </p:nvSpPr>
              <p:spPr bwMode="auto">
                <a:xfrm>
                  <a:off x="8352" y="4896"/>
                  <a:ext cx="49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a:t>
                  </a:r>
                </a:p>
              </p:txBody>
            </p:sp>
            <p:grpSp>
              <p:nvGrpSpPr>
                <p:cNvPr id="590" name="Group 125">
                  <a:extLst>
                    <a:ext uri="{FF2B5EF4-FFF2-40B4-BE49-F238E27FC236}">
                      <a16:creationId xmlns:a16="http://schemas.microsoft.com/office/drawing/2014/main" id="{893A73E7-302E-445B-89C3-F7C35A69D574}"/>
                    </a:ext>
                  </a:extLst>
                </p:cNvPr>
                <p:cNvGrpSpPr>
                  <a:grpSpLocks/>
                </p:cNvGrpSpPr>
                <p:nvPr/>
              </p:nvGrpSpPr>
              <p:grpSpPr bwMode="auto">
                <a:xfrm>
                  <a:off x="9072" y="4032"/>
                  <a:ext cx="1296" cy="1134"/>
                  <a:chOff x="9216" y="3600"/>
                  <a:chExt cx="1296" cy="1134"/>
                </a:xfrm>
              </p:grpSpPr>
              <p:sp>
                <p:nvSpPr>
                  <p:cNvPr id="609" name="Rectangle 126">
                    <a:extLst>
                      <a:ext uri="{FF2B5EF4-FFF2-40B4-BE49-F238E27FC236}">
                        <a16:creationId xmlns:a16="http://schemas.microsoft.com/office/drawing/2014/main" id="{0BB5AF3B-E259-4F28-A887-F6D2C44EC53F}"/>
                      </a:ext>
                    </a:extLst>
                  </p:cNvPr>
                  <p:cNvSpPr>
                    <a:spLocks noChangeArrowheads="1"/>
                  </p:cNvSpPr>
                  <p:nvPr/>
                </p:nvSpPr>
                <p:spPr bwMode="auto">
                  <a:xfrm>
                    <a:off x="9216" y="3600"/>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10" name="WordArt 127">
                    <a:extLst>
                      <a:ext uri="{FF2B5EF4-FFF2-40B4-BE49-F238E27FC236}">
                        <a16:creationId xmlns:a16="http://schemas.microsoft.com/office/drawing/2014/main" id="{FC29ACDD-7393-4ED4-AEBD-7F0AA23BEF47}"/>
                      </a:ext>
                    </a:extLst>
                  </p:cNvPr>
                  <p:cNvSpPr>
                    <a:spLocks noChangeArrowheads="1" noChangeShapeType="1" noTextEdit="1"/>
                  </p:cNvSpPr>
                  <p:nvPr/>
                </p:nvSpPr>
                <p:spPr bwMode="auto">
                  <a:xfrm>
                    <a:off x="9378" y="3993"/>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VAC</a:t>
                    </a:r>
                  </a:p>
                </p:txBody>
              </p:sp>
            </p:grpSp>
            <p:sp>
              <p:nvSpPr>
                <p:cNvPr id="591" name="Line 128">
                  <a:extLst>
                    <a:ext uri="{FF2B5EF4-FFF2-40B4-BE49-F238E27FC236}">
                      <a16:creationId xmlns:a16="http://schemas.microsoft.com/office/drawing/2014/main" id="{BA1C7E16-4D32-4207-941B-FFCA7C4079D6}"/>
                    </a:ext>
                  </a:extLst>
                </p:cNvPr>
                <p:cNvSpPr>
                  <a:spLocks noChangeShapeType="1"/>
                </p:cNvSpPr>
                <p:nvPr/>
              </p:nvSpPr>
              <p:spPr bwMode="auto">
                <a:xfrm>
                  <a:off x="5616" y="5328"/>
                  <a:ext cx="1599" cy="37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92" name="Oval 129">
                  <a:extLst>
                    <a:ext uri="{FF2B5EF4-FFF2-40B4-BE49-F238E27FC236}">
                      <a16:creationId xmlns:a16="http://schemas.microsoft.com/office/drawing/2014/main" id="{730CC550-FD40-434B-871A-D48991A133BC}"/>
                    </a:ext>
                  </a:extLst>
                </p:cNvPr>
                <p:cNvSpPr>
                  <a:spLocks noChangeArrowheads="1"/>
                </p:cNvSpPr>
                <p:nvPr/>
              </p:nvSpPr>
              <p:spPr bwMode="auto">
                <a:xfrm>
                  <a:off x="3168" y="2880"/>
                  <a:ext cx="4960" cy="4960"/>
                </a:xfrm>
                <a:prstGeom prst="ellipse">
                  <a:avLst/>
                </a:prstGeom>
                <a:solidFill>
                  <a:srgbClr val="FFFFFF"/>
                </a:solidFill>
                <a:ln w="76200">
                  <a:solidFill>
                    <a:srgbClr val="000000"/>
                  </a:solidFill>
                  <a:round/>
                  <a:headEnd/>
                  <a:tailEnd/>
                </a:ln>
              </p:spPr>
              <p:txBody>
                <a:bodyPr/>
                <a:lstStyle/>
                <a:p>
                  <a:endParaRPr lang="es-CL"/>
                </a:p>
              </p:txBody>
            </p:sp>
            <p:sp>
              <p:nvSpPr>
                <p:cNvPr id="593" name="Oval 130">
                  <a:extLst>
                    <a:ext uri="{FF2B5EF4-FFF2-40B4-BE49-F238E27FC236}">
                      <a16:creationId xmlns:a16="http://schemas.microsoft.com/office/drawing/2014/main" id="{054B6ACE-B644-47E1-8C90-B35C5B89D5FD}"/>
                    </a:ext>
                  </a:extLst>
                </p:cNvPr>
                <p:cNvSpPr>
                  <a:spLocks noChangeArrowheads="1"/>
                </p:cNvSpPr>
                <p:nvPr/>
              </p:nvSpPr>
              <p:spPr bwMode="auto">
                <a:xfrm>
                  <a:off x="7944" y="6213"/>
                  <a:ext cx="144" cy="144"/>
                </a:xfrm>
                <a:prstGeom prst="ellipse">
                  <a:avLst/>
                </a:prstGeom>
                <a:solidFill>
                  <a:srgbClr val="000000"/>
                </a:solidFill>
                <a:ln w="9525">
                  <a:solidFill>
                    <a:srgbClr val="000000"/>
                  </a:solidFill>
                  <a:round/>
                  <a:headEnd/>
                  <a:tailEnd/>
                </a:ln>
              </p:spPr>
              <p:txBody>
                <a:bodyPr/>
                <a:lstStyle/>
                <a:p>
                  <a:endParaRPr lang="es-CL"/>
                </a:p>
              </p:txBody>
            </p:sp>
            <p:sp>
              <p:nvSpPr>
                <p:cNvPr id="594" name="Oval 131">
                  <a:extLst>
                    <a:ext uri="{FF2B5EF4-FFF2-40B4-BE49-F238E27FC236}">
                      <a16:creationId xmlns:a16="http://schemas.microsoft.com/office/drawing/2014/main" id="{369E8D1E-C1F1-4E63-996F-CA4B5C62D338}"/>
                    </a:ext>
                  </a:extLst>
                </p:cNvPr>
                <p:cNvSpPr>
                  <a:spLocks noChangeArrowheads="1"/>
                </p:cNvSpPr>
                <p:nvPr/>
              </p:nvSpPr>
              <p:spPr bwMode="auto">
                <a:xfrm>
                  <a:off x="7575" y="6855"/>
                  <a:ext cx="144" cy="144"/>
                </a:xfrm>
                <a:prstGeom prst="ellipse">
                  <a:avLst/>
                </a:prstGeom>
                <a:solidFill>
                  <a:srgbClr val="000000"/>
                </a:solidFill>
                <a:ln w="9525">
                  <a:solidFill>
                    <a:srgbClr val="000000"/>
                  </a:solidFill>
                  <a:round/>
                  <a:headEnd/>
                  <a:tailEnd/>
                </a:ln>
              </p:spPr>
              <p:txBody>
                <a:bodyPr/>
                <a:lstStyle/>
                <a:p>
                  <a:endParaRPr lang="es-CL"/>
                </a:p>
              </p:txBody>
            </p:sp>
            <p:sp>
              <p:nvSpPr>
                <p:cNvPr id="595" name="Oval 132">
                  <a:extLst>
                    <a:ext uri="{FF2B5EF4-FFF2-40B4-BE49-F238E27FC236}">
                      <a16:creationId xmlns:a16="http://schemas.microsoft.com/office/drawing/2014/main" id="{B57DB7AD-E32D-4634-8F82-6951EDC25FBA}"/>
                    </a:ext>
                  </a:extLst>
                </p:cNvPr>
                <p:cNvSpPr>
                  <a:spLocks noChangeArrowheads="1"/>
                </p:cNvSpPr>
                <p:nvPr/>
              </p:nvSpPr>
              <p:spPr bwMode="auto">
                <a:xfrm>
                  <a:off x="7047" y="7362"/>
                  <a:ext cx="144" cy="144"/>
                </a:xfrm>
                <a:prstGeom prst="ellipse">
                  <a:avLst/>
                </a:prstGeom>
                <a:solidFill>
                  <a:srgbClr val="000000"/>
                </a:solidFill>
                <a:ln w="9525">
                  <a:solidFill>
                    <a:srgbClr val="000000"/>
                  </a:solidFill>
                  <a:round/>
                  <a:headEnd/>
                  <a:tailEnd/>
                </a:ln>
              </p:spPr>
              <p:txBody>
                <a:bodyPr/>
                <a:lstStyle/>
                <a:p>
                  <a:endParaRPr lang="es-CL"/>
                </a:p>
              </p:txBody>
            </p:sp>
            <p:sp>
              <p:nvSpPr>
                <p:cNvPr id="596" name="Oval 133">
                  <a:extLst>
                    <a:ext uri="{FF2B5EF4-FFF2-40B4-BE49-F238E27FC236}">
                      <a16:creationId xmlns:a16="http://schemas.microsoft.com/office/drawing/2014/main" id="{6EA94547-A2D9-4FF2-B130-BA8DEBD14077}"/>
                    </a:ext>
                  </a:extLst>
                </p:cNvPr>
                <p:cNvSpPr>
                  <a:spLocks noChangeArrowheads="1"/>
                </p:cNvSpPr>
                <p:nvPr/>
              </p:nvSpPr>
              <p:spPr bwMode="auto">
                <a:xfrm>
                  <a:off x="4704" y="7713"/>
                  <a:ext cx="144" cy="144"/>
                </a:xfrm>
                <a:prstGeom prst="ellipse">
                  <a:avLst/>
                </a:prstGeom>
                <a:solidFill>
                  <a:srgbClr val="000000"/>
                </a:solidFill>
                <a:ln w="9525">
                  <a:solidFill>
                    <a:srgbClr val="000000"/>
                  </a:solidFill>
                  <a:round/>
                  <a:headEnd/>
                  <a:tailEnd/>
                </a:ln>
              </p:spPr>
              <p:txBody>
                <a:bodyPr/>
                <a:lstStyle/>
                <a:p>
                  <a:endParaRPr lang="es-CL"/>
                </a:p>
              </p:txBody>
            </p:sp>
            <p:sp>
              <p:nvSpPr>
                <p:cNvPr id="597" name="Oval 134">
                  <a:extLst>
                    <a:ext uri="{FF2B5EF4-FFF2-40B4-BE49-F238E27FC236}">
                      <a16:creationId xmlns:a16="http://schemas.microsoft.com/office/drawing/2014/main" id="{FDA9150C-BA7F-4209-843C-869321FAB593}"/>
                    </a:ext>
                  </a:extLst>
                </p:cNvPr>
                <p:cNvSpPr>
                  <a:spLocks noChangeArrowheads="1"/>
                </p:cNvSpPr>
                <p:nvPr/>
              </p:nvSpPr>
              <p:spPr bwMode="auto">
                <a:xfrm>
                  <a:off x="5655" y="7845"/>
                  <a:ext cx="144" cy="144"/>
                </a:xfrm>
                <a:prstGeom prst="ellipse">
                  <a:avLst/>
                </a:prstGeom>
                <a:solidFill>
                  <a:srgbClr val="000000"/>
                </a:solidFill>
                <a:ln w="9525">
                  <a:solidFill>
                    <a:srgbClr val="000000"/>
                  </a:solidFill>
                  <a:round/>
                  <a:headEnd/>
                  <a:tailEnd/>
                </a:ln>
              </p:spPr>
              <p:txBody>
                <a:bodyPr/>
                <a:lstStyle/>
                <a:p>
                  <a:endParaRPr lang="es-CL"/>
                </a:p>
              </p:txBody>
            </p:sp>
            <p:sp>
              <p:nvSpPr>
                <p:cNvPr id="598" name="WordArt 135">
                  <a:extLst>
                    <a:ext uri="{FF2B5EF4-FFF2-40B4-BE49-F238E27FC236}">
                      <a16:creationId xmlns:a16="http://schemas.microsoft.com/office/drawing/2014/main" id="{85D7E616-F307-4D57-B207-434B2CB51679}"/>
                    </a:ext>
                  </a:extLst>
                </p:cNvPr>
                <p:cNvSpPr>
                  <a:spLocks noChangeArrowheads="1" noChangeShapeType="1" noTextEdit="1"/>
                </p:cNvSpPr>
                <p:nvPr/>
              </p:nvSpPr>
              <p:spPr bwMode="auto">
                <a:xfrm>
                  <a:off x="4176" y="7920"/>
                  <a:ext cx="67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1,5 V</a:t>
                  </a:r>
                </a:p>
              </p:txBody>
            </p:sp>
            <p:sp>
              <p:nvSpPr>
                <p:cNvPr id="599" name="WordArt 136">
                  <a:extLst>
                    <a:ext uri="{FF2B5EF4-FFF2-40B4-BE49-F238E27FC236}">
                      <a16:creationId xmlns:a16="http://schemas.microsoft.com/office/drawing/2014/main" id="{2D440BED-7033-4157-A3D0-83FA294AA927}"/>
                    </a:ext>
                  </a:extLst>
                </p:cNvPr>
                <p:cNvSpPr>
                  <a:spLocks noChangeArrowheads="1" noChangeShapeType="1" noTextEdit="1"/>
                </p:cNvSpPr>
                <p:nvPr/>
              </p:nvSpPr>
              <p:spPr bwMode="auto">
                <a:xfrm>
                  <a:off x="5760" y="8064"/>
                  <a:ext cx="435"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9 V</a:t>
                  </a:r>
                </a:p>
              </p:txBody>
            </p:sp>
            <p:grpSp>
              <p:nvGrpSpPr>
                <p:cNvPr id="600" name="Group 137">
                  <a:extLst>
                    <a:ext uri="{FF2B5EF4-FFF2-40B4-BE49-F238E27FC236}">
                      <a16:creationId xmlns:a16="http://schemas.microsoft.com/office/drawing/2014/main" id="{7D7F0964-3195-45EE-8D38-6D4E68AEA897}"/>
                    </a:ext>
                  </a:extLst>
                </p:cNvPr>
                <p:cNvGrpSpPr>
                  <a:grpSpLocks/>
                </p:cNvGrpSpPr>
                <p:nvPr/>
              </p:nvGrpSpPr>
              <p:grpSpPr bwMode="auto">
                <a:xfrm>
                  <a:off x="4608" y="8928"/>
                  <a:ext cx="1152" cy="720"/>
                  <a:chOff x="2016" y="8928"/>
                  <a:chExt cx="1152" cy="720"/>
                </a:xfrm>
              </p:grpSpPr>
              <p:sp>
                <p:nvSpPr>
                  <p:cNvPr id="607" name="Rectangle 138">
                    <a:extLst>
                      <a:ext uri="{FF2B5EF4-FFF2-40B4-BE49-F238E27FC236}">
                        <a16:creationId xmlns:a16="http://schemas.microsoft.com/office/drawing/2014/main" id="{ACF5DF5F-902B-4FE0-AB74-C4877D672C7A}"/>
                      </a:ext>
                    </a:extLst>
                  </p:cNvPr>
                  <p:cNvSpPr>
                    <a:spLocks noChangeArrowheads="1"/>
                  </p:cNvSpPr>
                  <p:nvPr/>
                </p:nvSpPr>
                <p:spPr bwMode="auto">
                  <a:xfrm>
                    <a:off x="2016" y="8928"/>
                    <a:ext cx="1152"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08" name="WordArt 139">
                    <a:extLst>
                      <a:ext uri="{FF2B5EF4-FFF2-40B4-BE49-F238E27FC236}">
                        <a16:creationId xmlns:a16="http://schemas.microsoft.com/office/drawing/2014/main" id="{8454386D-31EF-451D-BA19-025ECD6442C8}"/>
                      </a:ext>
                    </a:extLst>
                  </p:cNvPr>
                  <p:cNvSpPr>
                    <a:spLocks noChangeArrowheads="1" noChangeShapeType="1" noTextEdit="1"/>
                  </p:cNvSpPr>
                  <p:nvPr/>
                </p:nvSpPr>
                <p:spPr bwMode="auto">
                  <a:xfrm>
                    <a:off x="2160" y="9072"/>
                    <a:ext cx="885" cy="40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800" kern="10">
                        <a:ln w="3175">
                          <a:solidFill>
                            <a:srgbClr val="000000"/>
                          </a:solidFill>
                          <a:round/>
                          <a:headEnd/>
                          <a:tailEnd/>
                        </a:ln>
                        <a:solidFill>
                          <a:srgbClr val="000000"/>
                        </a:solidFill>
                        <a:latin typeface="Arial" panose="020B0604020202020204" pitchFamily="34" charset="0"/>
                        <a:cs typeface="Arial" panose="020B0604020202020204" pitchFamily="34" charset="0"/>
                      </a:rPr>
                      <a:t>BATT</a:t>
                    </a:r>
                  </a:p>
                </p:txBody>
              </p:sp>
            </p:grpSp>
            <p:sp>
              <p:nvSpPr>
                <p:cNvPr id="601" name="WordArt 140">
                  <a:extLst>
                    <a:ext uri="{FF2B5EF4-FFF2-40B4-BE49-F238E27FC236}">
                      <a16:creationId xmlns:a16="http://schemas.microsoft.com/office/drawing/2014/main" id="{F89CED60-0A4F-409F-855D-F3186B42A52C}"/>
                    </a:ext>
                  </a:extLst>
                </p:cNvPr>
                <p:cNvSpPr>
                  <a:spLocks noChangeArrowheads="1" noChangeShapeType="1" noTextEdit="1"/>
                </p:cNvSpPr>
                <p:nvPr/>
              </p:nvSpPr>
              <p:spPr bwMode="auto">
                <a:xfrm>
                  <a:off x="8352" y="6192"/>
                  <a:ext cx="48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 m</a:t>
                  </a:r>
                </a:p>
              </p:txBody>
            </p:sp>
            <p:sp>
              <p:nvSpPr>
                <p:cNvPr id="602" name="WordArt 141">
                  <a:extLst>
                    <a:ext uri="{FF2B5EF4-FFF2-40B4-BE49-F238E27FC236}">
                      <a16:creationId xmlns:a16="http://schemas.microsoft.com/office/drawing/2014/main" id="{B4880749-94AD-4AED-8EE1-32C31BB41D5B}"/>
                    </a:ext>
                  </a:extLst>
                </p:cNvPr>
                <p:cNvSpPr>
                  <a:spLocks noChangeArrowheads="1" noChangeShapeType="1" noTextEdit="1"/>
                </p:cNvSpPr>
                <p:nvPr/>
              </p:nvSpPr>
              <p:spPr bwMode="auto">
                <a:xfrm>
                  <a:off x="7920" y="6768"/>
                  <a:ext cx="645" cy="9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 m</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a:t>
                  </a:r>
                </a:p>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10 A</a:t>
                  </a:r>
                </a:p>
              </p:txBody>
            </p:sp>
            <p:sp>
              <p:nvSpPr>
                <p:cNvPr id="603" name="WordArt 142">
                  <a:extLst>
                    <a:ext uri="{FF2B5EF4-FFF2-40B4-BE49-F238E27FC236}">
                      <a16:creationId xmlns:a16="http://schemas.microsoft.com/office/drawing/2014/main" id="{70C9F30A-3E97-45E0-907F-E601AE076EC2}"/>
                    </a:ext>
                  </a:extLst>
                </p:cNvPr>
                <p:cNvSpPr>
                  <a:spLocks noChangeArrowheads="1" noChangeShapeType="1" noTextEdit="1"/>
                </p:cNvSpPr>
                <p:nvPr/>
              </p:nvSpPr>
              <p:spPr bwMode="auto">
                <a:xfrm>
                  <a:off x="7056" y="7632"/>
                  <a:ext cx="810"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1400" kern="10">
                      <a:ln w="3175">
                        <a:solidFill>
                          <a:srgbClr val="000000"/>
                        </a:solidFill>
                        <a:round/>
                        <a:headEnd/>
                        <a:tailEnd/>
                      </a:ln>
                      <a:solidFill>
                        <a:srgbClr val="000000"/>
                      </a:solidFill>
                      <a:latin typeface="Arial" panose="020B0604020202020204" pitchFamily="34" charset="0"/>
                      <a:cs typeface="Arial" panose="020B0604020202020204" pitchFamily="34" charset="0"/>
                    </a:rPr>
                    <a:t>200 m</a:t>
                  </a:r>
                </a:p>
              </p:txBody>
            </p:sp>
            <p:grpSp>
              <p:nvGrpSpPr>
                <p:cNvPr id="604" name="Group 143">
                  <a:extLst>
                    <a:ext uri="{FF2B5EF4-FFF2-40B4-BE49-F238E27FC236}">
                      <a16:creationId xmlns:a16="http://schemas.microsoft.com/office/drawing/2014/main" id="{DF5D48A6-F4D5-4526-ADD0-67D0A8954003}"/>
                    </a:ext>
                  </a:extLst>
                </p:cNvPr>
                <p:cNvGrpSpPr>
                  <a:grpSpLocks/>
                </p:cNvGrpSpPr>
                <p:nvPr/>
              </p:nvGrpSpPr>
              <p:grpSpPr bwMode="auto">
                <a:xfrm>
                  <a:off x="8784" y="7056"/>
                  <a:ext cx="1296" cy="1134"/>
                  <a:chOff x="8784" y="7056"/>
                  <a:chExt cx="1296" cy="1134"/>
                </a:xfrm>
              </p:grpSpPr>
              <p:sp>
                <p:nvSpPr>
                  <p:cNvPr id="605" name="Rectangle 144">
                    <a:extLst>
                      <a:ext uri="{FF2B5EF4-FFF2-40B4-BE49-F238E27FC236}">
                        <a16:creationId xmlns:a16="http://schemas.microsoft.com/office/drawing/2014/main" id="{C3E6ECD4-F290-448C-86F3-11E7C0E50C5F}"/>
                      </a:ext>
                    </a:extLst>
                  </p:cNvPr>
                  <p:cNvSpPr>
                    <a:spLocks noChangeArrowheads="1"/>
                  </p:cNvSpPr>
                  <p:nvPr/>
                </p:nvSpPr>
                <p:spPr bwMode="auto">
                  <a:xfrm>
                    <a:off x="8784" y="7056"/>
                    <a:ext cx="1296" cy="1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06" name="WordArt 145">
                    <a:extLst>
                      <a:ext uri="{FF2B5EF4-FFF2-40B4-BE49-F238E27FC236}">
                        <a16:creationId xmlns:a16="http://schemas.microsoft.com/office/drawing/2014/main" id="{497E59C9-47B9-4CE5-850F-5F4D7D329BF7}"/>
                      </a:ext>
                    </a:extLst>
                  </p:cNvPr>
                  <p:cNvSpPr>
                    <a:spLocks noChangeArrowheads="1" noChangeShapeType="1" noTextEdit="1"/>
                  </p:cNvSpPr>
                  <p:nvPr/>
                </p:nvSpPr>
                <p:spPr bwMode="auto">
                  <a:xfrm>
                    <a:off x="8946" y="7449"/>
                    <a:ext cx="839" cy="4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CL" sz="2000" kern="10">
                        <a:ln w="3175">
                          <a:solidFill>
                            <a:srgbClr val="000000"/>
                          </a:solidFill>
                          <a:round/>
                          <a:headEnd/>
                          <a:tailEnd/>
                        </a:ln>
                        <a:solidFill>
                          <a:srgbClr val="000000"/>
                        </a:solidFill>
                        <a:latin typeface="Arial" panose="020B0604020202020204" pitchFamily="34" charset="0"/>
                        <a:cs typeface="Arial" panose="020B0604020202020204" pitchFamily="34" charset="0"/>
                      </a:rPr>
                      <a:t>AAC</a:t>
                    </a:r>
                  </a:p>
                </p:txBody>
              </p:sp>
            </p:grpSp>
          </p:grpSp>
          <p:grpSp>
            <p:nvGrpSpPr>
              <p:cNvPr id="544" name="Group 146">
                <a:extLst>
                  <a:ext uri="{FF2B5EF4-FFF2-40B4-BE49-F238E27FC236}">
                    <a16:creationId xmlns:a16="http://schemas.microsoft.com/office/drawing/2014/main" id="{176CFFA1-1FD2-456C-B466-06C6EA4BC973}"/>
                  </a:ext>
                </a:extLst>
              </p:cNvPr>
              <p:cNvGrpSpPr>
                <a:grpSpLocks/>
              </p:cNvGrpSpPr>
              <p:nvPr/>
            </p:nvGrpSpPr>
            <p:grpSpPr bwMode="auto">
              <a:xfrm rot="23273862">
                <a:off x="4393" y="2404"/>
                <a:ext cx="507" cy="505"/>
                <a:chOff x="6192" y="10512"/>
                <a:chExt cx="4762" cy="4762"/>
              </a:xfrm>
            </p:grpSpPr>
            <p:sp>
              <p:nvSpPr>
                <p:cNvPr id="545" name="Oval 147">
                  <a:extLst>
                    <a:ext uri="{FF2B5EF4-FFF2-40B4-BE49-F238E27FC236}">
                      <a16:creationId xmlns:a16="http://schemas.microsoft.com/office/drawing/2014/main" id="{F7BBAADE-6F2F-4D05-94A7-4CF69DC38566}"/>
                    </a:ext>
                  </a:extLst>
                </p:cNvPr>
                <p:cNvSpPr>
                  <a:spLocks noChangeArrowheads="1"/>
                </p:cNvSpPr>
                <p:nvPr/>
              </p:nvSpPr>
              <p:spPr bwMode="auto">
                <a:xfrm rot="274276">
                  <a:off x="6192" y="10512"/>
                  <a:ext cx="4762" cy="4762"/>
                </a:xfrm>
                <a:prstGeom prst="ellipse">
                  <a:avLst/>
                </a:prstGeom>
                <a:solidFill>
                  <a:srgbClr val="FFFF00"/>
                </a:solidFill>
                <a:ln w="9525">
                  <a:solidFill>
                    <a:srgbClr val="000000"/>
                  </a:solidFill>
                  <a:round/>
                  <a:headEnd/>
                  <a:tailEnd/>
                </a:ln>
              </p:spPr>
              <p:txBody>
                <a:bodyPr/>
                <a:lstStyle/>
                <a:p>
                  <a:endParaRPr lang="es-CL"/>
                </a:p>
              </p:txBody>
            </p:sp>
            <p:sp>
              <p:nvSpPr>
                <p:cNvPr id="546" name="Oval 148">
                  <a:extLst>
                    <a:ext uri="{FF2B5EF4-FFF2-40B4-BE49-F238E27FC236}">
                      <a16:creationId xmlns:a16="http://schemas.microsoft.com/office/drawing/2014/main" id="{B01E92A1-7E0D-4D11-BBDC-61C4A57C26D0}"/>
                    </a:ext>
                  </a:extLst>
                </p:cNvPr>
                <p:cNvSpPr>
                  <a:spLocks noChangeArrowheads="1"/>
                </p:cNvSpPr>
                <p:nvPr/>
              </p:nvSpPr>
              <p:spPr bwMode="auto">
                <a:xfrm rot="274276">
                  <a:off x="6375" y="10695"/>
                  <a:ext cx="4396" cy="4396"/>
                </a:xfrm>
                <a:prstGeom prst="ellipse">
                  <a:avLst/>
                </a:prstGeom>
                <a:solidFill>
                  <a:srgbClr val="FFFF00"/>
                </a:solidFill>
                <a:ln w="9525">
                  <a:solidFill>
                    <a:srgbClr val="000000"/>
                  </a:solidFill>
                  <a:round/>
                  <a:headEnd/>
                  <a:tailEnd/>
                </a:ln>
              </p:spPr>
              <p:txBody>
                <a:bodyPr/>
                <a:lstStyle/>
                <a:p>
                  <a:endParaRPr lang="es-CL"/>
                </a:p>
              </p:txBody>
            </p:sp>
            <p:sp>
              <p:nvSpPr>
                <p:cNvPr id="547" name="Oval 149">
                  <a:extLst>
                    <a:ext uri="{FF2B5EF4-FFF2-40B4-BE49-F238E27FC236}">
                      <a16:creationId xmlns:a16="http://schemas.microsoft.com/office/drawing/2014/main" id="{505D0C2D-536F-4343-93D2-53E8A29F0561}"/>
                    </a:ext>
                  </a:extLst>
                </p:cNvPr>
                <p:cNvSpPr>
                  <a:spLocks noChangeArrowheads="1"/>
                </p:cNvSpPr>
                <p:nvPr/>
              </p:nvSpPr>
              <p:spPr bwMode="auto">
                <a:xfrm rot="274276">
                  <a:off x="6559" y="10879"/>
                  <a:ext cx="4028" cy="4028"/>
                </a:xfrm>
                <a:prstGeom prst="ellipse">
                  <a:avLst/>
                </a:prstGeom>
                <a:solidFill>
                  <a:srgbClr val="FFFF00"/>
                </a:solidFill>
                <a:ln w="9525">
                  <a:solidFill>
                    <a:srgbClr val="000000"/>
                  </a:solidFill>
                  <a:round/>
                  <a:headEnd/>
                  <a:tailEnd/>
                </a:ln>
              </p:spPr>
              <p:txBody>
                <a:bodyPr/>
                <a:lstStyle/>
                <a:p>
                  <a:endParaRPr lang="es-CL"/>
                </a:p>
              </p:txBody>
            </p:sp>
            <p:sp>
              <p:nvSpPr>
                <p:cNvPr id="548" name="AutoShape 150">
                  <a:extLst>
                    <a:ext uri="{FF2B5EF4-FFF2-40B4-BE49-F238E27FC236}">
                      <a16:creationId xmlns:a16="http://schemas.microsoft.com/office/drawing/2014/main" id="{3139EB8C-2B5A-433F-8FB8-8A5BFF62C65D}"/>
                    </a:ext>
                  </a:extLst>
                </p:cNvPr>
                <p:cNvSpPr>
                  <a:spLocks noChangeArrowheads="1"/>
                </p:cNvSpPr>
                <p:nvPr/>
              </p:nvSpPr>
              <p:spPr bwMode="auto">
                <a:xfrm rot="274276">
                  <a:off x="8206" y="10512"/>
                  <a:ext cx="734" cy="4762"/>
                </a:xfrm>
                <a:prstGeom prst="flowChartTerminator">
                  <a:avLst/>
                </a:prstGeom>
                <a:solidFill>
                  <a:srgbClr val="FFFF00"/>
                </a:solidFill>
                <a:ln w="38100">
                  <a:solidFill>
                    <a:srgbClr val="000000"/>
                  </a:solidFill>
                  <a:miter lim="800000"/>
                  <a:headEnd/>
                  <a:tailEnd/>
                </a:ln>
              </p:spPr>
              <p:txBody>
                <a:bodyPr/>
                <a:lstStyle/>
                <a:p>
                  <a:endParaRPr lang="es-CL"/>
                </a:p>
              </p:txBody>
            </p:sp>
            <p:sp>
              <p:nvSpPr>
                <p:cNvPr id="549" name="AutoShape 151">
                  <a:extLst>
                    <a:ext uri="{FF2B5EF4-FFF2-40B4-BE49-F238E27FC236}">
                      <a16:creationId xmlns:a16="http://schemas.microsoft.com/office/drawing/2014/main" id="{A98354AE-C8F0-47B5-B274-2BB783BEFBDB}"/>
                    </a:ext>
                  </a:extLst>
                </p:cNvPr>
                <p:cNvSpPr>
                  <a:spLocks noChangeArrowheads="1"/>
                </p:cNvSpPr>
                <p:nvPr/>
              </p:nvSpPr>
              <p:spPr bwMode="auto">
                <a:xfrm rot="274276">
                  <a:off x="8550" y="10518"/>
                  <a:ext cx="366" cy="733"/>
                </a:xfrm>
                <a:prstGeom prst="triangle">
                  <a:avLst>
                    <a:gd name="adj" fmla="val 50000"/>
                  </a:avLst>
                </a:prstGeom>
                <a:solidFill>
                  <a:srgbClr val="000000"/>
                </a:solidFill>
                <a:ln w="9525">
                  <a:solidFill>
                    <a:srgbClr val="000000"/>
                  </a:solidFill>
                  <a:miter lim="800000"/>
                  <a:headEnd/>
                  <a:tailEnd/>
                </a:ln>
              </p:spPr>
              <p:txBody>
                <a:bodyPr/>
                <a:lstStyle/>
                <a:p>
                  <a:endParaRPr lang="es-CL"/>
                </a:p>
              </p:txBody>
            </p:sp>
          </p:grpSp>
        </p:grpSp>
      </p:grpSp>
      <p:grpSp>
        <p:nvGrpSpPr>
          <p:cNvPr id="665" name="Group 152">
            <a:extLst>
              <a:ext uri="{FF2B5EF4-FFF2-40B4-BE49-F238E27FC236}">
                <a16:creationId xmlns:a16="http://schemas.microsoft.com/office/drawing/2014/main" id="{A28F5806-D155-4EC8-9EE9-263B6F577EBD}"/>
              </a:ext>
            </a:extLst>
          </p:cNvPr>
          <p:cNvGrpSpPr>
            <a:grpSpLocks/>
          </p:cNvGrpSpPr>
          <p:nvPr/>
        </p:nvGrpSpPr>
        <p:grpSpPr bwMode="auto">
          <a:xfrm>
            <a:off x="3505200" y="4434362"/>
            <a:ext cx="4418013" cy="1192214"/>
            <a:chOff x="2208" y="2688"/>
            <a:chExt cx="2783" cy="751"/>
          </a:xfrm>
        </p:grpSpPr>
        <p:grpSp>
          <p:nvGrpSpPr>
            <p:cNvPr id="666" name="Group 153">
              <a:extLst>
                <a:ext uri="{FF2B5EF4-FFF2-40B4-BE49-F238E27FC236}">
                  <a16:creationId xmlns:a16="http://schemas.microsoft.com/office/drawing/2014/main" id="{72241399-46A1-45F5-B629-91A7DBCC1A10}"/>
                </a:ext>
              </a:extLst>
            </p:cNvPr>
            <p:cNvGrpSpPr>
              <a:grpSpLocks/>
            </p:cNvGrpSpPr>
            <p:nvPr/>
          </p:nvGrpSpPr>
          <p:grpSpPr bwMode="auto">
            <a:xfrm rot="-5337913">
              <a:off x="2467" y="2429"/>
              <a:ext cx="135" cy="654"/>
              <a:chOff x="2784" y="1200"/>
              <a:chExt cx="288" cy="1392"/>
            </a:xfrm>
          </p:grpSpPr>
          <p:grpSp>
            <p:nvGrpSpPr>
              <p:cNvPr id="668" name="Group 154">
                <a:extLst>
                  <a:ext uri="{FF2B5EF4-FFF2-40B4-BE49-F238E27FC236}">
                    <a16:creationId xmlns:a16="http://schemas.microsoft.com/office/drawing/2014/main" id="{D134A3D4-44FF-4C08-8C28-EC8FA11A023D}"/>
                  </a:ext>
                </a:extLst>
              </p:cNvPr>
              <p:cNvGrpSpPr>
                <a:grpSpLocks/>
              </p:cNvGrpSpPr>
              <p:nvPr/>
            </p:nvGrpSpPr>
            <p:grpSpPr bwMode="auto">
              <a:xfrm>
                <a:off x="2904" y="1200"/>
                <a:ext cx="48" cy="480"/>
                <a:chOff x="2904" y="1200"/>
                <a:chExt cx="48" cy="480"/>
              </a:xfrm>
            </p:grpSpPr>
            <p:sp>
              <p:nvSpPr>
                <p:cNvPr id="674" name="AutoShape 155">
                  <a:extLst>
                    <a:ext uri="{FF2B5EF4-FFF2-40B4-BE49-F238E27FC236}">
                      <a16:creationId xmlns:a16="http://schemas.microsoft.com/office/drawing/2014/main" id="{187B8976-1765-4C5F-B4C8-5EF5A270BC00}"/>
                    </a:ext>
                  </a:extLst>
                </p:cNvPr>
                <p:cNvSpPr>
                  <a:spLocks noChangeArrowheads="1"/>
                </p:cNvSpPr>
                <p:nvPr/>
              </p:nvSpPr>
              <p:spPr bwMode="auto">
                <a:xfrm>
                  <a:off x="2904" y="1200"/>
                  <a:ext cx="48" cy="96"/>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5" name="Rectangle 156">
                  <a:extLst>
                    <a:ext uri="{FF2B5EF4-FFF2-40B4-BE49-F238E27FC236}">
                      <a16:creationId xmlns:a16="http://schemas.microsoft.com/office/drawing/2014/main" id="{DC1383D2-88EB-4377-AF87-FB47B9902B03}"/>
                    </a:ext>
                  </a:extLst>
                </p:cNvPr>
                <p:cNvSpPr>
                  <a:spLocks noChangeArrowheads="1"/>
                </p:cNvSpPr>
                <p:nvPr/>
              </p:nvSpPr>
              <p:spPr bwMode="auto">
                <a:xfrm>
                  <a:off x="2904" y="1296"/>
                  <a:ext cx="48" cy="38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669" name="Group 157">
                <a:extLst>
                  <a:ext uri="{FF2B5EF4-FFF2-40B4-BE49-F238E27FC236}">
                    <a16:creationId xmlns:a16="http://schemas.microsoft.com/office/drawing/2014/main" id="{7B0157FD-9894-4C21-B6D3-0F73D2A4575E}"/>
                  </a:ext>
                </a:extLst>
              </p:cNvPr>
              <p:cNvGrpSpPr>
                <a:grpSpLocks/>
              </p:cNvGrpSpPr>
              <p:nvPr/>
            </p:nvGrpSpPr>
            <p:grpSpPr bwMode="auto">
              <a:xfrm>
                <a:off x="2784" y="1680"/>
                <a:ext cx="288" cy="912"/>
                <a:chOff x="2784" y="1680"/>
                <a:chExt cx="288" cy="912"/>
              </a:xfrm>
            </p:grpSpPr>
            <p:sp>
              <p:nvSpPr>
                <p:cNvPr id="670" name="AutoShape 158">
                  <a:extLst>
                    <a:ext uri="{FF2B5EF4-FFF2-40B4-BE49-F238E27FC236}">
                      <a16:creationId xmlns:a16="http://schemas.microsoft.com/office/drawing/2014/main" id="{90E73305-8148-40B4-A2E4-EFA6BDD17CD9}"/>
                    </a:ext>
                  </a:extLst>
                </p:cNvPr>
                <p:cNvSpPr>
                  <a:spLocks noChangeArrowheads="1"/>
                </p:cNvSpPr>
                <p:nvPr/>
              </p:nvSpPr>
              <p:spPr bwMode="auto">
                <a:xfrm flipV="1">
                  <a:off x="2880" y="1680"/>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1" name="Rectangle 159">
                  <a:extLst>
                    <a:ext uri="{FF2B5EF4-FFF2-40B4-BE49-F238E27FC236}">
                      <a16:creationId xmlns:a16="http://schemas.microsoft.com/office/drawing/2014/main" id="{3B529FBA-22E8-43D8-AB8C-B3F710C4F78B}"/>
                    </a:ext>
                  </a:extLst>
                </p:cNvPr>
                <p:cNvSpPr>
                  <a:spLocks noChangeArrowheads="1"/>
                </p:cNvSpPr>
                <p:nvPr/>
              </p:nvSpPr>
              <p:spPr bwMode="auto">
                <a:xfrm>
                  <a:off x="2784" y="1824"/>
                  <a:ext cx="288" cy="4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2" name="Rectangle 160">
                  <a:extLst>
                    <a:ext uri="{FF2B5EF4-FFF2-40B4-BE49-F238E27FC236}">
                      <a16:creationId xmlns:a16="http://schemas.microsoft.com/office/drawing/2014/main" id="{01E0D134-ED75-463A-B77B-C2EEB07043FE}"/>
                    </a:ext>
                  </a:extLst>
                </p:cNvPr>
                <p:cNvSpPr>
                  <a:spLocks noChangeArrowheads="1"/>
                </p:cNvSpPr>
                <p:nvPr/>
              </p:nvSpPr>
              <p:spPr bwMode="auto">
                <a:xfrm>
                  <a:off x="2880" y="1872"/>
                  <a:ext cx="96" cy="57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3" name="AutoShape 161">
                  <a:extLst>
                    <a:ext uri="{FF2B5EF4-FFF2-40B4-BE49-F238E27FC236}">
                      <a16:creationId xmlns:a16="http://schemas.microsoft.com/office/drawing/2014/main" id="{5107D187-1B5E-49EC-A1F4-C6484BFCA4D7}"/>
                    </a:ext>
                  </a:extLst>
                </p:cNvPr>
                <p:cNvSpPr>
                  <a:spLocks noChangeArrowheads="1"/>
                </p:cNvSpPr>
                <p:nvPr/>
              </p:nvSpPr>
              <p:spPr bwMode="auto">
                <a:xfrm>
                  <a:off x="2880" y="2448"/>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cxnSp>
          <p:nvCxnSpPr>
            <p:cNvPr id="667" name="AutoShape 162">
              <a:extLst>
                <a:ext uri="{FF2B5EF4-FFF2-40B4-BE49-F238E27FC236}">
                  <a16:creationId xmlns:a16="http://schemas.microsoft.com/office/drawing/2014/main" id="{814FAE57-47EE-4311-A7A5-721E28E30E6D}"/>
                </a:ext>
              </a:extLst>
            </p:cNvPr>
            <p:cNvCxnSpPr>
              <a:cxnSpLocks noChangeShapeType="1"/>
              <a:stCxn id="643" idx="4"/>
              <a:endCxn id="673" idx="1"/>
            </p:cNvCxnSpPr>
            <p:nvPr/>
          </p:nvCxnSpPr>
          <p:spPr bwMode="auto">
            <a:xfrm rot="5400000" flipH="1">
              <a:off x="3588" y="2036"/>
              <a:ext cx="677" cy="2129"/>
            </a:xfrm>
            <a:prstGeom prst="curvedConnector5">
              <a:avLst>
                <a:gd name="adj1" fmla="val -21279"/>
                <a:gd name="adj2" fmla="val 51124"/>
                <a:gd name="adj3" fmla="val 121279"/>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6" name="Group 163">
            <a:extLst>
              <a:ext uri="{FF2B5EF4-FFF2-40B4-BE49-F238E27FC236}">
                <a16:creationId xmlns:a16="http://schemas.microsoft.com/office/drawing/2014/main" id="{05333CCD-A4AD-404F-9E96-EDA761E6AD98}"/>
              </a:ext>
            </a:extLst>
          </p:cNvPr>
          <p:cNvGrpSpPr>
            <a:grpSpLocks/>
          </p:cNvGrpSpPr>
          <p:nvPr/>
        </p:nvGrpSpPr>
        <p:grpSpPr bwMode="auto">
          <a:xfrm>
            <a:off x="3429000" y="3748559"/>
            <a:ext cx="3721100" cy="1778001"/>
            <a:chOff x="2160" y="2256"/>
            <a:chExt cx="2344" cy="1120"/>
          </a:xfrm>
        </p:grpSpPr>
        <p:grpSp>
          <p:nvGrpSpPr>
            <p:cNvPr id="677" name="Group 164">
              <a:extLst>
                <a:ext uri="{FF2B5EF4-FFF2-40B4-BE49-F238E27FC236}">
                  <a16:creationId xmlns:a16="http://schemas.microsoft.com/office/drawing/2014/main" id="{19AF9D2A-2C35-4678-ADE7-32533C835A4B}"/>
                </a:ext>
              </a:extLst>
            </p:cNvPr>
            <p:cNvGrpSpPr>
              <a:grpSpLocks/>
            </p:cNvGrpSpPr>
            <p:nvPr/>
          </p:nvGrpSpPr>
          <p:grpSpPr bwMode="auto">
            <a:xfrm rot="17952153">
              <a:off x="2419" y="1997"/>
              <a:ext cx="135" cy="653"/>
              <a:chOff x="3456" y="1200"/>
              <a:chExt cx="288" cy="1392"/>
            </a:xfrm>
          </p:grpSpPr>
          <p:grpSp>
            <p:nvGrpSpPr>
              <p:cNvPr id="679" name="Group 165">
                <a:extLst>
                  <a:ext uri="{FF2B5EF4-FFF2-40B4-BE49-F238E27FC236}">
                    <a16:creationId xmlns:a16="http://schemas.microsoft.com/office/drawing/2014/main" id="{CF8A48E2-67C6-4C57-8EAE-FE8E91D4ABA1}"/>
                  </a:ext>
                </a:extLst>
              </p:cNvPr>
              <p:cNvGrpSpPr>
                <a:grpSpLocks/>
              </p:cNvGrpSpPr>
              <p:nvPr/>
            </p:nvGrpSpPr>
            <p:grpSpPr bwMode="auto">
              <a:xfrm>
                <a:off x="3576" y="1200"/>
                <a:ext cx="48" cy="480"/>
                <a:chOff x="2904" y="1200"/>
                <a:chExt cx="48" cy="480"/>
              </a:xfrm>
            </p:grpSpPr>
            <p:sp>
              <p:nvSpPr>
                <p:cNvPr id="685" name="AutoShape 166">
                  <a:extLst>
                    <a:ext uri="{FF2B5EF4-FFF2-40B4-BE49-F238E27FC236}">
                      <a16:creationId xmlns:a16="http://schemas.microsoft.com/office/drawing/2014/main" id="{A42CEA20-5702-4251-A86C-88323818EA92}"/>
                    </a:ext>
                  </a:extLst>
                </p:cNvPr>
                <p:cNvSpPr>
                  <a:spLocks noChangeArrowheads="1"/>
                </p:cNvSpPr>
                <p:nvPr/>
              </p:nvSpPr>
              <p:spPr bwMode="auto">
                <a:xfrm>
                  <a:off x="2904" y="1200"/>
                  <a:ext cx="48" cy="96"/>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 name="Rectangle 167">
                  <a:extLst>
                    <a:ext uri="{FF2B5EF4-FFF2-40B4-BE49-F238E27FC236}">
                      <a16:creationId xmlns:a16="http://schemas.microsoft.com/office/drawing/2014/main" id="{4174F7DC-20B7-48E0-A973-24FC48213CC1}"/>
                    </a:ext>
                  </a:extLst>
                </p:cNvPr>
                <p:cNvSpPr>
                  <a:spLocks noChangeArrowheads="1"/>
                </p:cNvSpPr>
                <p:nvPr/>
              </p:nvSpPr>
              <p:spPr bwMode="auto">
                <a:xfrm>
                  <a:off x="2904" y="1296"/>
                  <a:ext cx="48" cy="38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nvGrpSpPr>
              <p:cNvPr id="680" name="Group 168">
                <a:extLst>
                  <a:ext uri="{FF2B5EF4-FFF2-40B4-BE49-F238E27FC236}">
                    <a16:creationId xmlns:a16="http://schemas.microsoft.com/office/drawing/2014/main" id="{C016A7C7-F621-4ED2-B595-33C5CA2710D9}"/>
                  </a:ext>
                </a:extLst>
              </p:cNvPr>
              <p:cNvGrpSpPr>
                <a:grpSpLocks/>
              </p:cNvGrpSpPr>
              <p:nvPr/>
            </p:nvGrpSpPr>
            <p:grpSpPr bwMode="auto">
              <a:xfrm>
                <a:off x="3456" y="1680"/>
                <a:ext cx="288" cy="912"/>
                <a:chOff x="3456" y="1680"/>
                <a:chExt cx="288" cy="912"/>
              </a:xfrm>
            </p:grpSpPr>
            <p:sp>
              <p:nvSpPr>
                <p:cNvPr id="681" name="AutoShape 169">
                  <a:extLst>
                    <a:ext uri="{FF2B5EF4-FFF2-40B4-BE49-F238E27FC236}">
                      <a16:creationId xmlns:a16="http://schemas.microsoft.com/office/drawing/2014/main" id="{5E01196A-5F68-49EC-82B6-EE3910B6C30D}"/>
                    </a:ext>
                  </a:extLst>
                </p:cNvPr>
                <p:cNvSpPr>
                  <a:spLocks noChangeArrowheads="1"/>
                </p:cNvSpPr>
                <p:nvPr/>
              </p:nvSpPr>
              <p:spPr bwMode="auto">
                <a:xfrm flipV="1">
                  <a:off x="3552" y="1680"/>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2" name="Rectangle 170">
                  <a:extLst>
                    <a:ext uri="{FF2B5EF4-FFF2-40B4-BE49-F238E27FC236}">
                      <a16:creationId xmlns:a16="http://schemas.microsoft.com/office/drawing/2014/main" id="{684D0129-717D-4FDB-A55D-FA6CAE606C37}"/>
                    </a:ext>
                  </a:extLst>
                </p:cNvPr>
                <p:cNvSpPr>
                  <a:spLocks noChangeArrowheads="1"/>
                </p:cNvSpPr>
                <p:nvPr/>
              </p:nvSpPr>
              <p:spPr bwMode="auto">
                <a:xfrm>
                  <a:off x="3456" y="1824"/>
                  <a:ext cx="288" cy="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3" name="Rectangle 171">
                  <a:extLst>
                    <a:ext uri="{FF2B5EF4-FFF2-40B4-BE49-F238E27FC236}">
                      <a16:creationId xmlns:a16="http://schemas.microsoft.com/office/drawing/2014/main" id="{05C5630C-94C1-4476-B48B-91AEC03AB472}"/>
                    </a:ext>
                  </a:extLst>
                </p:cNvPr>
                <p:cNvSpPr>
                  <a:spLocks noChangeArrowheads="1"/>
                </p:cNvSpPr>
                <p:nvPr/>
              </p:nvSpPr>
              <p:spPr bwMode="auto">
                <a:xfrm>
                  <a:off x="3552" y="1872"/>
                  <a:ext cx="96" cy="57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4" name="AutoShape 172">
                  <a:extLst>
                    <a:ext uri="{FF2B5EF4-FFF2-40B4-BE49-F238E27FC236}">
                      <a16:creationId xmlns:a16="http://schemas.microsoft.com/office/drawing/2014/main" id="{25F77575-2205-4DC3-9F2B-DA7C8F7682BB}"/>
                    </a:ext>
                  </a:extLst>
                </p:cNvPr>
                <p:cNvSpPr>
                  <a:spLocks noChangeArrowheads="1"/>
                </p:cNvSpPr>
                <p:nvPr/>
              </p:nvSpPr>
              <p:spPr bwMode="auto">
                <a:xfrm>
                  <a:off x="3552" y="2448"/>
                  <a:ext cx="9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pSp>
        <p:cxnSp>
          <p:nvCxnSpPr>
            <p:cNvPr id="678" name="AutoShape 173">
              <a:extLst>
                <a:ext uri="{FF2B5EF4-FFF2-40B4-BE49-F238E27FC236}">
                  <a16:creationId xmlns:a16="http://schemas.microsoft.com/office/drawing/2014/main" id="{53D86173-2E93-43CD-8F28-0483F7081568}"/>
                </a:ext>
              </a:extLst>
            </p:cNvPr>
            <p:cNvCxnSpPr>
              <a:cxnSpLocks noChangeShapeType="1"/>
              <a:stCxn id="657" idx="1"/>
              <a:endCxn id="684" idx="1"/>
            </p:cNvCxnSpPr>
            <p:nvPr/>
          </p:nvCxnSpPr>
          <p:spPr bwMode="auto">
            <a:xfrm rot="16200000" flipV="1">
              <a:off x="3191" y="2064"/>
              <a:ext cx="893" cy="1732"/>
            </a:xfrm>
            <a:prstGeom prst="curvedConnector3">
              <a:avLst>
                <a:gd name="adj1" fmla="val 121742"/>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7" name="Text Box 174">
            <a:extLst>
              <a:ext uri="{FF2B5EF4-FFF2-40B4-BE49-F238E27FC236}">
                <a16:creationId xmlns:a16="http://schemas.microsoft.com/office/drawing/2014/main" id="{353ED37B-6D03-4034-939F-4CDB3DE08B5C}"/>
              </a:ext>
            </a:extLst>
          </p:cNvPr>
          <p:cNvSpPr txBox="1">
            <a:spLocks noChangeArrowheads="1"/>
          </p:cNvSpPr>
          <p:nvPr/>
        </p:nvSpPr>
        <p:spPr bwMode="auto">
          <a:xfrm>
            <a:off x="7177088" y="2815108"/>
            <a:ext cx="582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CL" sz="2800" b="1">
                <a:sym typeface="Symbol" panose="05050102010706020507" pitchFamily="18" charset="2"/>
              </a:rPr>
              <a:t>A</a:t>
            </a:r>
            <a:endParaRPr lang="es-ES_tradnl" altLang="es-CL" sz="2800" b="1"/>
          </a:p>
        </p:txBody>
      </p:sp>
    </p:spTree>
    <p:extLst>
      <p:ext uri="{BB962C8B-B14F-4D97-AF65-F5344CB8AC3E}">
        <p14:creationId xmlns:p14="http://schemas.microsoft.com/office/powerpoint/2010/main" val="967434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17"/>
                                        </p:tgtEl>
                                        <p:attrNameLst>
                                          <p:attrName>style.visibility</p:attrName>
                                        </p:attrNameLst>
                                      </p:cBhvr>
                                      <p:to>
                                        <p:strVal val="visible"/>
                                      </p:to>
                                    </p:set>
                                    <p:animEffect transition="in" filter="dissolve">
                                      <p:cBhvr>
                                        <p:cTn id="7" dur="500"/>
                                        <p:tgtEl>
                                          <p:spTgt spid="517"/>
                                        </p:tgtEl>
                                      </p:cBhvr>
                                    </p:animEffect>
                                  </p:childTnLst>
                                </p:cTn>
                              </p:par>
                            </p:childTnLst>
                          </p:cTn>
                        </p:par>
                        <p:par>
                          <p:cTn id="8" fill="hold">
                            <p:stCondLst>
                              <p:cond delay="1500"/>
                            </p:stCondLst>
                            <p:childTnLst>
                              <p:par>
                                <p:cTn id="9" presetID="2" presetClass="entr" presetSubtype="3" fill="hold" nodeType="afterEffect">
                                  <p:stCondLst>
                                    <p:cond delay="1000"/>
                                  </p:stCondLst>
                                  <p:childTnLst>
                                    <p:set>
                                      <p:cBhvr>
                                        <p:cTn id="10" dur="1" fill="hold">
                                          <p:stCondLst>
                                            <p:cond delay="0"/>
                                          </p:stCondLst>
                                        </p:cTn>
                                        <p:tgtEl>
                                          <p:spTgt spid="539"/>
                                        </p:tgtEl>
                                        <p:attrNameLst>
                                          <p:attrName>style.visibility</p:attrName>
                                        </p:attrNameLst>
                                      </p:cBhvr>
                                      <p:to>
                                        <p:strVal val="visible"/>
                                      </p:to>
                                    </p:set>
                                    <p:anim calcmode="lin" valueType="num">
                                      <p:cBhvr additive="base">
                                        <p:cTn id="11" dur="500" fill="hold"/>
                                        <p:tgtEl>
                                          <p:spTgt spid="539"/>
                                        </p:tgtEl>
                                        <p:attrNameLst>
                                          <p:attrName>ppt_x</p:attrName>
                                        </p:attrNameLst>
                                      </p:cBhvr>
                                      <p:tavLst>
                                        <p:tav tm="0">
                                          <p:val>
                                            <p:strVal val="1+#ppt_w/2"/>
                                          </p:val>
                                        </p:tav>
                                        <p:tav tm="100000">
                                          <p:val>
                                            <p:strVal val="#ppt_x"/>
                                          </p:val>
                                        </p:tav>
                                      </p:tavLst>
                                    </p:anim>
                                    <p:anim calcmode="lin" valueType="num">
                                      <p:cBhvr additive="base">
                                        <p:cTn id="12" dur="500" fill="hold"/>
                                        <p:tgtEl>
                                          <p:spTgt spid="53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8"/>
                                        </p:tgtEl>
                                        <p:attrNameLst>
                                          <p:attrName>style.visibility</p:attrName>
                                        </p:attrNameLst>
                                      </p:cBhvr>
                                      <p:to>
                                        <p:strVal val="visible"/>
                                      </p:to>
                                    </p:set>
                                    <p:animEffect transition="in" filter="wipe(up)">
                                      <p:cBhvr>
                                        <p:cTn id="17" dur="500"/>
                                        <p:tgtEl>
                                          <p:spTgt spid="538"/>
                                        </p:tgtEl>
                                      </p:cBhvr>
                                    </p:animEffect>
                                  </p:childTnLst>
                                </p:cTn>
                              </p:par>
                            </p:childTnLst>
                          </p:cTn>
                        </p:par>
                        <p:par>
                          <p:cTn id="18" fill="hold">
                            <p:stCondLst>
                              <p:cond delay="500"/>
                            </p:stCondLst>
                            <p:childTnLst>
                              <p:par>
                                <p:cTn id="19" presetID="22" presetClass="entr" presetSubtype="2" fill="hold" nodeType="afterEffect">
                                  <p:stCondLst>
                                    <p:cond delay="2000"/>
                                  </p:stCondLst>
                                  <p:childTnLst>
                                    <p:set>
                                      <p:cBhvr>
                                        <p:cTn id="20" dur="1" fill="hold">
                                          <p:stCondLst>
                                            <p:cond delay="0"/>
                                          </p:stCondLst>
                                        </p:cTn>
                                        <p:tgtEl>
                                          <p:spTgt spid="665"/>
                                        </p:tgtEl>
                                        <p:attrNameLst>
                                          <p:attrName>style.visibility</p:attrName>
                                        </p:attrNameLst>
                                      </p:cBhvr>
                                      <p:to>
                                        <p:strVal val="visible"/>
                                      </p:to>
                                    </p:set>
                                    <p:animEffect transition="in" filter="wipe(right)">
                                      <p:cBhvr>
                                        <p:cTn id="21" dur="500"/>
                                        <p:tgtEl>
                                          <p:spTgt spid="665"/>
                                        </p:tgtEl>
                                      </p:cBhvr>
                                    </p:animEffect>
                                  </p:childTnLst>
                                </p:cTn>
                              </p:par>
                            </p:childTnLst>
                          </p:cTn>
                        </p:par>
                        <p:par>
                          <p:cTn id="22" fill="hold">
                            <p:stCondLst>
                              <p:cond delay="3000"/>
                            </p:stCondLst>
                            <p:childTnLst>
                              <p:par>
                                <p:cTn id="23" presetID="22" presetClass="entr" presetSubtype="2" fill="hold" nodeType="afterEffect">
                                  <p:stCondLst>
                                    <p:cond delay="2000"/>
                                  </p:stCondLst>
                                  <p:childTnLst>
                                    <p:set>
                                      <p:cBhvr>
                                        <p:cTn id="24" dur="1" fill="hold">
                                          <p:stCondLst>
                                            <p:cond delay="0"/>
                                          </p:stCondLst>
                                        </p:cTn>
                                        <p:tgtEl>
                                          <p:spTgt spid="676"/>
                                        </p:tgtEl>
                                        <p:attrNameLst>
                                          <p:attrName>style.visibility</p:attrName>
                                        </p:attrNameLst>
                                      </p:cBhvr>
                                      <p:to>
                                        <p:strVal val="visible"/>
                                      </p:to>
                                    </p:set>
                                    <p:animEffect transition="in" filter="wipe(right)">
                                      <p:cBhvr>
                                        <p:cTn id="25" dur="500"/>
                                        <p:tgtEl>
                                          <p:spTgt spid="676"/>
                                        </p:tgtEl>
                                      </p:cBhvr>
                                    </p:animEffect>
                                  </p:childTnLst>
                                </p:cTn>
                              </p:par>
                            </p:childTnLst>
                          </p:cTn>
                        </p:par>
                        <p:par>
                          <p:cTn id="26" fill="hold">
                            <p:stCondLst>
                              <p:cond delay="5500"/>
                            </p:stCondLst>
                            <p:childTnLst>
                              <p:par>
                                <p:cTn id="27" presetID="22" presetClass="entr" presetSubtype="1" fill="hold" grpId="0" nodeType="afterEffect">
                                  <p:stCondLst>
                                    <p:cond delay="1000"/>
                                  </p:stCondLst>
                                  <p:iterate type="lt">
                                    <p:tmPct val="100000"/>
                                  </p:iterate>
                                  <p:childTnLst>
                                    <p:set>
                                      <p:cBhvr>
                                        <p:cTn id="28" dur="1" fill="hold">
                                          <p:stCondLst>
                                            <p:cond delay="0"/>
                                          </p:stCondLst>
                                        </p:cTn>
                                        <p:tgtEl>
                                          <p:spTgt spid="687">
                                            <p:txEl>
                                              <p:pRg st="0" end="0"/>
                                            </p:txEl>
                                          </p:spTgt>
                                        </p:tgtEl>
                                        <p:attrNameLst>
                                          <p:attrName>style.visibility</p:attrName>
                                        </p:attrNameLst>
                                      </p:cBhvr>
                                      <p:to>
                                        <p:strVal val="visible"/>
                                      </p:to>
                                    </p:set>
                                    <p:animEffect transition="in" filter="wipe(up)">
                                      <p:cBhvr>
                                        <p:cTn id="29" dur="75"/>
                                        <p:tgtEl>
                                          <p:spTgt spid="687">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 grpId="0" build="p" autoUpdateAnimBg="0" advAuto="10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Instrumentos de medición eléctrica</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10" name="Picture 2">
            <a:extLst>
              <a:ext uri="{FF2B5EF4-FFF2-40B4-BE49-F238E27FC236}">
                <a16:creationId xmlns:a16="http://schemas.microsoft.com/office/drawing/2014/main" id="{A907FFE2-257C-4B19-8E22-596D55698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07" y="1988840"/>
            <a:ext cx="26765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8D68338C-7318-427C-ADDD-63F40D7CA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357114"/>
            <a:ext cx="2819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87E2E6DD-15FE-4B8F-A87C-BD13F8D800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146" y="2348707"/>
            <a:ext cx="31813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8 CuadroTexto">
            <a:extLst>
              <a:ext uri="{FF2B5EF4-FFF2-40B4-BE49-F238E27FC236}">
                <a16:creationId xmlns:a16="http://schemas.microsoft.com/office/drawing/2014/main" id="{83C963E0-8402-4D4C-A883-62DDE53BF022}"/>
              </a:ext>
            </a:extLst>
          </p:cNvPr>
          <p:cNvSpPr txBox="1">
            <a:spLocks noChangeArrowheads="1"/>
          </p:cNvSpPr>
          <p:nvPr/>
        </p:nvSpPr>
        <p:spPr bwMode="auto">
          <a:xfrm>
            <a:off x="972939" y="4221957"/>
            <a:ext cx="417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b="1" dirty="0"/>
              <a:t>Amperímetro y voltímetro</a:t>
            </a:r>
            <a:endParaRPr lang="es-UY" altLang="es-CL" b="1" dirty="0"/>
          </a:p>
        </p:txBody>
      </p:sp>
      <p:sp>
        <p:nvSpPr>
          <p:cNvPr id="14" name="9 CuadroTexto">
            <a:extLst>
              <a:ext uri="{FF2B5EF4-FFF2-40B4-BE49-F238E27FC236}">
                <a16:creationId xmlns:a16="http://schemas.microsoft.com/office/drawing/2014/main" id="{38C39F29-63E9-4441-909D-5F872A2BD923}"/>
              </a:ext>
            </a:extLst>
          </p:cNvPr>
          <p:cNvSpPr txBox="1">
            <a:spLocks noChangeArrowheads="1"/>
          </p:cNvSpPr>
          <p:nvPr/>
        </p:nvSpPr>
        <p:spPr bwMode="auto">
          <a:xfrm>
            <a:off x="5364163" y="5733257"/>
            <a:ext cx="3779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L" sz="1600"/>
              <a:t>Errores de interacción por el uso de los dos instrumentos simultáneamente</a:t>
            </a:r>
            <a:endParaRPr lang="es-UY" altLang="es-CL" sz="1600"/>
          </a:p>
        </p:txBody>
      </p:sp>
    </p:spTree>
    <p:extLst>
      <p:ext uri="{BB962C8B-B14F-4D97-AF65-F5344CB8AC3E}">
        <p14:creationId xmlns:p14="http://schemas.microsoft.com/office/powerpoint/2010/main" val="9909050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a:t>
            </a:r>
          </a:p>
        </p:txBody>
      </p:sp>
      <p:pic>
        <p:nvPicPr>
          <p:cNvPr id="5" name="Imagen 4">
            <a:extLst>
              <a:ext uri="{FF2B5EF4-FFF2-40B4-BE49-F238E27FC236}">
                <a16:creationId xmlns:a16="http://schemas.microsoft.com/office/drawing/2014/main" id="{0ADCA15D-4BE2-4F02-ACA3-81DD68CCB628}"/>
              </a:ext>
            </a:extLst>
          </p:cNvPr>
          <p:cNvPicPr>
            <a:picLocks noChangeAspect="1"/>
          </p:cNvPicPr>
          <p:nvPr/>
        </p:nvPicPr>
        <p:blipFill rotWithShape="1">
          <a:blip r:embed="rId4"/>
          <a:srcRect b="66507"/>
          <a:stretch/>
        </p:blipFill>
        <p:spPr>
          <a:xfrm>
            <a:off x="457200" y="2196075"/>
            <a:ext cx="8229600" cy="1232925"/>
          </a:xfrm>
          <a:prstGeom prst="rect">
            <a:avLst/>
          </a:prstGeom>
        </p:spPr>
      </p:pic>
    </p:spTree>
    <p:extLst>
      <p:ext uri="{BB962C8B-B14F-4D97-AF65-F5344CB8AC3E}">
        <p14:creationId xmlns:p14="http://schemas.microsoft.com/office/powerpoint/2010/main" val="2115474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a:t>
            </a:r>
          </a:p>
        </p:txBody>
      </p:sp>
      <p:pic>
        <p:nvPicPr>
          <p:cNvPr id="5" name="Imagen 4">
            <a:extLst>
              <a:ext uri="{FF2B5EF4-FFF2-40B4-BE49-F238E27FC236}">
                <a16:creationId xmlns:a16="http://schemas.microsoft.com/office/drawing/2014/main" id="{0ADCA15D-4BE2-4F02-ACA3-81DD68CCB628}"/>
              </a:ext>
            </a:extLst>
          </p:cNvPr>
          <p:cNvPicPr>
            <a:picLocks noChangeAspect="1"/>
          </p:cNvPicPr>
          <p:nvPr/>
        </p:nvPicPr>
        <p:blipFill>
          <a:blip r:embed="rId4"/>
          <a:stretch>
            <a:fillRect/>
          </a:stretch>
        </p:blipFill>
        <p:spPr>
          <a:xfrm>
            <a:off x="457200" y="2196075"/>
            <a:ext cx="8229600" cy="3681197"/>
          </a:xfrm>
          <a:prstGeom prst="rect">
            <a:avLst/>
          </a:prstGeom>
        </p:spPr>
      </p:pic>
    </p:spTree>
    <p:extLst>
      <p:ext uri="{BB962C8B-B14F-4D97-AF65-F5344CB8AC3E}">
        <p14:creationId xmlns:p14="http://schemas.microsoft.com/office/powerpoint/2010/main" val="1373195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2:</a:t>
            </a:r>
          </a:p>
        </p:txBody>
      </p:sp>
      <p:pic>
        <p:nvPicPr>
          <p:cNvPr id="7" name="Imagen 6">
            <a:extLst>
              <a:ext uri="{FF2B5EF4-FFF2-40B4-BE49-F238E27FC236}">
                <a16:creationId xmlns:a16="http://schemas.microsoft.com/office/drawing/2014/main" id="{45AB9490-8941-448F-8871-240B47DBB2D2}"/>
              </a:ext>
            </a:extLst>
          </p:cNvPr>
          <p:cNvPicPr>
            <a:picLocks noChangeAspect="1"/>
          </p:cNvPicPr>
          <p:nvPr/>
        </p:nvPicPr>
        <p:blipFill>
          <a:blip r:embed="rId4"/>
          <a:stretch>
            <a:fillRect/>
          </a:stretch>
        </p:blipFill>
        <p:spPr>
          <a:xfrm>
            <a:off x="457200" y="2123202"/>
            <a:ext cx="8229600" cy="4042102"/>
          </a:xfrm>
          <a:prstGeom prst="rect">
            <a:avLst/>
          </a:prstGeom>
        </p:spPr>
      </p:pic>
    </p:spTree>
    <p:extLst>
      <p:ext uri="{BB962C8B-B14F-4D97-AF65-F5344CB8AC3E}">
        <p14:creationId xmlns:p14="http://schemas.microsoft.com/office/powerpoint/2010/main" val="3661765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2:</a:t>
            </a:r>
          </a:p>
        </p:txBody>
      </p:sp>
      <p:pic>
        <p:nvPicPr>
          <p:cNvPr id="4" name="Imagen 3">
            <a:extLst>
              <a:ext uri="{FF2B5EF4-FFF2-40B4-BE49-F238E27FC236}">
                <a16:creationId xmlns:a16="http://schemas.microsoft.com/office/drawing/2014/main" id="{DC827C99-7558-4740-A2CF-D72F3E41F611}"/>
              </a:ext>
            </a:extLst>
          </p:cNvPr>
          <p:cNvPicPr>
            <a:picLocks noChangeAspect="1"/>
          </p:cNvPicPr>
          <p:nvPr/>
        </p:nvPicPr>
        <p:blipFill>
          <a:blip r:embed="rId4"/>
          <a:stretch>
            <a:fillRect/>
          </a:stretch>
        </p:blipFill>
        <p:spPr>
          <a:xfrm>
            <a:off x="1043608" y="2058463"/>
            <a:ext cx="6808741" cy="4466881"/>
          </a:xfrm>
          <a:prstGeom prst="rect">
            <a:avLst/>
          </a:prstGeom>
        </p:spPr>
      </p:pic>
    </p:spTree>
    <p:extLst>
      <p:ext uri="{BB962C8B-B14F-4D97-AF65-F5344CB8AC3E}">
        <p14:creationId xmlns:p14="http://schemas.microsoft.com/office/powerpoint/2010/main" val="4208631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3:</a:t>
            </a:r>
          </a:p>
        </p:txBody>
      </p:sp>
      <p:pic>
        <p:nvPicPr>
          <p:cNvPr id="5" name="Imagen 4">
            <a:extLst>
              <a:ext uri="{FF2B5EF4-FFF2-40B4-BE49-F238E27FC236}">
                <a16:creationId xmlns:a16="http://schemas.microsoft.com/office/drawing/2014/main" id="{36E5F4D1-0C56-47FE-80B2-CC3C6BA08513}"/>
              </a:ext>
            </a:extLst>
          </p:cNvPr>
          <p:cNvPicPr>
            <a:picLocks noChangeAspect="1"/>
          </p:cNvPicPr>
          <p:nvPr/>
        </p:nvPicPr>
        <p:blipFill>
          <a:blip r:embed="rId4"/>
          <a:stretch>
            <a:fillRect/>
          </a:stretch>
        </p:blipFill>
        <p:spPr>
          <a:xfrm>
            <a:off x="457200" y="2002963"/>
            <a:ext cx="8229600" cy="2852074"/>
          </a:xfrm>
          <a:prstGeom prst="rect">
            <a:avLst/>
          </a:prstGeom>
        </p:spPr>
      </p:pic>
    </p:spTree>
    <p:extLst>
      <p:ext uri="{BB962C8B-B14F-4D97-AF65-F5344CB8AC3E}">
        <p14:creationId xmlns:p14="http://schemas.microsoft.com/office/powerpoint/2010/main" val="3116691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3:</a:t>
            </a:r>
          </a:p>
        </p:txBody>
      </p:sp>
      <p:pic>
        <p:nvPicPr>
          <p:cNvPr id="4" name="Imagen 3">
            <a:extLst>
              <a:ext uri="{FF2B5EF4-FFF2-40B4-BE49-F238E27FC236}">
                <a16:creationId xmlns:a16="http://schemas.microsoft.com/office/drawing/2014/main" id="{C3B22CC2-FFE5-4A52-80DE-FB8E07B4F1D3}"/>
              </a:ext>
            </a:extLst>
          </p:cNvPr>
          <p:cNvPicPr>
            <a:picLocks noChangeAspect="1"/>
          </p:cNvPicPr>
          <p:nvPr/>
        </p:nvPicPr>
        <p:blipFill>
          <a:blip r:embed="rId4"/>
          <a:stretch>
            <a:fillRect/>
          </a:stretch>
        </p:blipFill>
        <p:spPr>
          <a:xfrm>
            <a:off x="971600" y="1985248"/>
            <a:ext cx="7200800" cy="4612104"/>
          </a:xfrm>
          <a:prstGeom prst="rect">
            <a:avLst/>
          </a:prstGeom>
        </p:spPr>
      </p:pic>
    </p:spTree>
    <p:extLst>
      <p:ext uri="{BB962C8B-B14F-4D97-AF65-F5344CB8AC3E}">
        <p14:creationId xmlns:p14="http://schemas.microsoft.com/office/powerpoint/2010/main" val="35453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4:</a:t>
            </a:r>
          </a:p>
        </p:txBody>
      </p:sp>
      <p:pic>
        <p:nvPicPr>
          <p:cNvPr id="5" name="Imagen 4">
            <a:extLst>
              <a:ext uri="{FF2B5EF4-FFF2-40B4-BE49-F238E27FC236}">
                <a16:creationId xmlns:a16="http://schemas.microsoft.com/office/drawing/2014/main" id="{F3AC6DB3-A8FF-4BBD-81A5-1755201A9D5E}"/>
              </a:ext>
            </a:extLst>
          </p:cNvPr>
          <p:cNvPicPr>
            <a:picLocks noChangeAspect="1"/>
          </p:cNvPicPr>
          <p:nvPr/>
        </p:nvPicPr>
        <p:blipFill>
          <a:blip r:embed="rId4"/>
          <a:stretch>
            <a:fillRect/>
          </a:stretch>
        </p:blipFill>
        <p:spPr>
          <a:xfrm>
            <a:off x="611560" y="2002552"/>
            <a:ext cx="7920880" cy="3802712"/>
          </a:xfrm>
          <a:prstGeom prst="rect">
            <a:avLst/>
          </a:prstGeom>
        </p:spPr>
      </p:pic>
    </p:spTree>
    <p:extLst>
      <p:ext uri="{BB962C8B-B14F-4D97-AF65-F5344CB8AC3E}">
        <p14:creationId xmlns:p14="http://schemas.microsoft.com/office/powerpoint/2010/main" val="2118303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4:</a:t>
            </a:r>
          </a:p>
        </p:txBody>
      </p:sp>
      <p:pic>
        <p:nvPicPr>
          <p:cNvPr id="4" name="Imagen 3">
            <a:extLst>
              <a:ext uri="{FF2B5EF4-FFF2-40B4-BE49-F238E27FC236}">
                <a16:creationId xmlns:a16="http://schemas.microsoft.com/office/drawing/2014/main" id="{22A1AF0A-9D9E-4AE0-94AD-426FC306B532}"/>
              </a:ext>
            </a:extLst>
          </p:cNvPr>
          <p:cNvPicPr>
            <a:picLocks noChangeAspect="1"/>
          </p:cNvPicPr>
          <p:nvPr/>
        </p:nvPicPr>
        <p:blipFill>
          <a:blip r:embed="rId4"/>
          <a:stretch>
            <a:fillRect/>
          </a:stretch>
        </p:blipFill>
        <p:spPr>
          <a:xfrm>
            <a:off x="552337" y="2025590"/>
            <a:ext cx="8039326" cy="4355738"/>
          </a:xfrm>
          <a:prstGeom prst="rect">
            <a:avLst/>
          </a:prstGeom>
        </p:spPr>
      </p:pic>
      <p:pic>
        <p:nvPicPr>
          <p:cNvPr id="5" name="Imagen 4">
            <a:extLst>
              <a:ext uri="{FF2B5EF4-FFF2-40B4-BE49-F238E27FC236}">
                <a16:creationId xmlns:a16="http://schemas.microsoft.com/office/drawing/2014/main" id="{F3AC6DB3-A8FF-4BBD-81A5-1755201A9D5E}"/>
              </a:ext>
            </a:extLst>
          </p:cNvPr>
          <p:cNvPicPr>
            <a:picLocks noChangeAspect="1"/>
          </p:cNvPicPr>
          <p:nvPr/>
        </p:nvPicPr>
        <p:blipFill rotWithShape="1">
          <a:blip r:embed="rId5"/>
          <a:srcRect l="33072" t="11725" b="1341"/>
          <a:stretch/>
        </p:blipFill>
        <p:spPr>
          <a:xfrm>
            <a:off x="5508104" y="332666"/>
            <a:ext cx="3695119" cy="2304246"/>
          </a:xfrm>
          <a:prstGeom prst="rect">
            <a:avLst/>
          </a:prstGeom>
        </p:spPr>
      </p:pic>
    </p:spTree>
    <p:extLst>
      <p:ext uri="{BB962C8B-B14F-4D97-AF65-F5344CB8AC3E}">
        <p14:creationId xmlns:p14="http://schemas.microsoft.com/office/powerpoint/2010/main" val="3081255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Introducción</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7" name="Rectangle 3">
            <a:extLst>
              <a:ext uri="{FF2B5EF4-FFF2-40B4-BE49-F238E27FC236}">
                <a16:creationId xmlns:a16="http://schemas.microsoft.com/office/drawing/2014/main" id="{C76F5C42-15ED-42CA-BBE5-197CA9A1E104}"/>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La mayor parte de las aplicaciones prácticas de la electricidad</a:t>
            </a:r>
          </a:p>
          <a:p>
            <a:pPr algn="just">
              <a:lnSpc>
                <a:spcPct val="80000"/>
              </a:lnSpc>
              <a:spcBef>
                <a:spcPct val="20000"/>
              </a:spcBef>
            </a:pPr>
            <a:r>
              <a:rPr lang="es-MX" sz="2000" dirty="0">
                <a:latin typeface="Cambria" pitchFamily="18" charset="0"/>
              </a:rPr>
              <a:t>implican corrientes eléctricas:</a:t>
            </a: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800100" lvl="1"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buFont typeface="Arial" pitchFamily="34" charset="0"/>
              <a:buNone/>
            </a:pPr>
            <a:endParaRPr lang="es-MX" sz="2000" dirty="0">
              <a:latin typeface="Cambria" pitchFamily="18" charset="0"/>
            </a:endParaRPr>
          </a:p>
        </p:txBody>
      </p:sp>
      <p:pic>
        <p:nvPicPr>
          <p:cNvPr id="4" name="Imagen 3">
            <a:extLst>
              <a:ext uri="{FF2B5EF4-FFF2-40B4-BE49-F238E27FC236}">
                <a16:creationId xmlns:a16="http://schemas.microsoft.com/office/drawing/2014/main" id="{DEE0DA3F-7CDA-436A-890F-830A3268DB8E}"/>
              </a:ext>
            </a:extLst>
          </p:cNvPr>
          <p:cNvPicPr>
            <a:picLocks noChangeAspect="1"/>
          </p:cNvPicPr>
          <p:nvPr/>
        </p:nvPicPr>
        <p:blipFill>
          <a:blip r:embed="rId4"/>
          <a:stretch>
            <a:fillRect/>
          </a:stretch>
        </p:blipFill>
        <p:spPr>
          <a:xfrm>
            <a:off x="5435674" y="2411413"/>
            <a:ext cx="2952750" cy="3086100"/>
          </a:xfrm>
          <a:prstGeom prst="rect">
            <a:avLst/>
          </a:prstGeom>
        </p:spPr>
      </p:pic>
      <p:sp>
        <p:nvSpPr>
          <p:cNvPr id="5" name="Rectángulo 4">
            <a:extLst>
              <a:ext uri="{FF2B5EF4-FFF2-40B4-BE49-F238E27FC236}">
                <a16:creationId xmlns:a16="http://schemas.microsoft.com/office/drawing/2014/main" id="{B4FAC98D-EB75-44F8-A7DC-786C7B4A7662}"/>
              </a:ext>
            </a:extLst>
          </p:cNvPr>
          <p:cNvSpPr/>
          <p:nvPr/>
        </p:nvSpPr>
        <p:spPr>
          <a:xfrm>
            <a:off x="457200" y="2411413"/>
            <a:ext cx="4834458" cy="3108543"/>
          </a:xfrm>
          <a:prstGeom prst="rect">
            <a:avLst/>
          </a:prstGeom>
        </p:spPr>
        <p:txBody>
          <a:bodyPr wrap="square">
            <a:spAutoFit/>
          </a:bodyPr>
          <a:lstStyle/>
          <a:p>
            <a:pPr marL="800100" lvl="1" indent="-342900" algn="just">
              <a:lnSpc>
                <a:spcPct val="80000"/>
              </a:lnSpc>
              <a:spcBef>
                <a:spcPct val="20000"/>
              </a:spcBef>
              <a:buFont typeface="Arial" panose="020B0604020202020204" pitchFamily="34" charset="0"/>
              <a:buChar char="•"/>
            </a:pPr>
            <a:r>
              <a:rPr lang="es-MX" sz="2000" dirty="0">
                <a:latin typeface="Cambria" pitchFamily="18" charset="0"/>
              </a:rPr>
              <a:t>Cuando se enciende una luz, se conecta el filamento metálico del foco o bombilla a una batería, estableciéndose una diferencia de potencial, lo cual hace fluir la carga eléctrica (i.e. se establece un corriente) a través del filamento; </a:t>
            </a:r>
          </a:p>
          <a:p>
            <a:pPr marL="800100" lvl="1" indent="-342900" algn="just">
              <a:lnSpc>
                <a:spcPct val="80000"/>
              </a:lnSpc>
              <a:spcBef>
                <a:spcPct val="20000"/>
              </a:spcBef>
              <a:buFont typeface="Arial" panose="020B0604020202020204" pitchFamily="34" charset="0"/>
              <a:buChar char="•"/>
            </a:pPr>
            <a:r>
              <a:rPr lang="es-MX" sz="2000" dirty="0">
                <a:latin typeface="Cambria" pitchFamily="18" charset="0"/>
              </a:rPr>
              <a:t>La mayor parte de los electrodomésticos operan con un corriente alterna, e implican que la corriente existe en un conductor, tal y como un cable de cobre.</a:t>
            </a:r>
          </a:p>
        </p:txBody>
      </p:sp>
    </p:spTree>
    <p:extLst>
      <p:ext uri="{BB962C8B-B14F-4D97-AF65-F5344CB8AC3E}">
        <p14:creationId xmlns:p14="http://schemas.microsoft.com/office/powerpoint/2010/main" val="745407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5:</a:t>
            </a:r>
          </a:p>
        </p:txBody>
      </p:sp>
      <p:pic>
        <p:nvPicPr>
          <p:cNvPr id="6" name="Imagen 5">
            <a:extLst>
              <a:ext uri="{FF2B5EF4-FFF2-40B4-BE49-F238E27FC236}">
                <a16:creationId xmlns:a16="http://schemas.microsoft.com/office/drawing/2014/main" id="{2F939FCC-9621-444D-B2E5-D55BCA4A8B43}"/>
              </a:ext>
            </a:extLst>
          </p:cNvPr>
          <p:cNvPicPr>
            <a:picLocks noChangeAspect="1"/>
          </p:cNvPicPr>
          <p:nvPr/>
        </p:nvPicPr>
        <p:blipFill>
          <a:blip r:embed="rId4"/>
          <a:stretch>
            <a:fillRect/>
          </a:stretch>
        </p:blipFill>
        <p:spPr>
          <a:xfrm>
            <a:off x="457200" y="2088287"/>
            <a:ext cx="8229600" cy="2681426"/>
          </a:xfrm>
          <a:prstGeom prst="rect">
            <a:avLst/>
          </a:prstGeom>
        </p:spPr>
      </p:pic>
    </p:spTree>
    <p:extLst>
      <p:ext uri="{BB962C8B-B14F-4D97-AF65-F5344CB8AC3E}">
        <p14:creationId xmlns:p14="http://schemas.microsoft.com/office/powerpoint/2010/main" val="99352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7907EAC-E6AE-4C21-AB06-E1C1BA12210B}"/>
              </a:ext>
            </a:extLst>
          </p:cNvPr>
          <p:cNvPicPr>
            <a:picLocks noChangeAspect="1"/>
          </p:cNvPicPr>
          <p:nvPr/>
        </p:nvPicPr>
        <p:blipFill>
          <a:blip r:embed="rId3"/>
          <a:stretch>
            <a:fillRect/>
          </a:stretch>
        </p:blipFill>
        <p:spPr>
          <a:xfrm>
            <a:off x="683568" y="4671993"/>
            <a:ext cx="5904656" cy="2090398"/>
          </a:xfrm>
          <a:prstGeom prst="rect">
            <a:avLst/>
          </a:prstGeom>
        </p:spPr>
      </p:pic>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4"/>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5:</a:t>
            </a:r>
          </a:p>
        </p:txBody>
      </p:sp>
      <p:pic>
        <p:nvPicPr>
          <p:cNvPr id="6" name="Imagen 5">
            <a:extLst>
              <a:ext uri="{FF2B5EF4-FFF2-40B4-BE49-F238E27FC236}">
                <a16:creationId xmlns:a16="http://schemas.microsoft.com/office/drawing/2014/main" id="{2F939FCC-9621-444D-B2E5-D55BCA4A8B43}"/>
              </a:ext>
            </a:extLst>
          </p:cNvPr>
          <p:cNvPicPr>
            <a:picLocks noChangeAspect="1"/>
          </p:cNvPicPr>
          <p:nvPr/>
        </p:nvPicPr>
        <p:blipFill>
          <a:blip r:embed="rId5"/>
          <a:stretch>
            <a:fillRect/>
          </a:stretch>
        </p:blipFill>
        <p:spPr>
          <a:xfrm>
            <a:off x="457200" y="2088287"/>
            <a:ext cx="8229600" cy="2681426"/>
          </a:xfrm>
          <a:prstGeom prst="rect">
            <a:avLst/>
          </a:prstGeom>
        </p:spPr>
      </p:pic>
      <p:pic>
        <p:nvPicPr>
          <p:cNvPr id="4" name="Imagen 3">
            <a:extLst>
              <a:ext uri="{FF2B5EF4-FFF2-40B4-BE49-F238E27FC236}">
                <a16:creationId xmlns:a16="http://schemas.microsoft.com/office/drawing/2014/main" id="{33669865-F55D-4961-B6B9-B9B0ADED0195}"/>
              </a:ext>
            </a:extLst>
          </p:cNvPr>
          <p:cNvPicPr>
            <a:picLocks noChangeAspect="1"/>
          </p:cNvPicPr>
          <p:nvPr/>
        </p:nvPicPr>
        <p:blipFill>
          <a:blip r:embed="rId6"/>
          <a:stretch>
            <a:fillRect/>
          </a:stretch>
        </p:blipFill>
        <p:spPr>
          <a:xfrm>
            <a:off x="3109174" y="2996952"/>
            <a:ext cx="5423266" cy="2420600"/>
          </a:xfrm>
          <a:prstGeom prst="rect">
            <a:avLst/>
          </a:prstGeom>
        </p:spPr>
      </p:pic>
    </p:spTree>
    <p:extLst>
      <p:ext uri="{BB962C8B-B14F-4D97-AF65-F5344CB8AC3E}">
        <p14:creationId xmlns:p14="http://schemas.microsoft.com/office/powerpoint/2010/main" val="407020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5:</a:t>
            </a:r>
          </a:p>
        </p:txBody>
      </p:sp>
      <p:pic>
        <p:nvPicPr>
          <p:cNvPr id="11" name="Imagen 10">
            <a:extLst>
              <a:ext uri="{FF2B5EF4-FFF2-40B4-BE49-F238E27FC236}">
                <a16:creationId xmlns:a16="http://schemas.microsoft.com/office/drawing/2014/main" id="{6A8B096B-1246-45B4-AD32-FE94FA92AA6A}"/>
              </a:ext>
            </a:extLst>
          </p:cNvPr>
          <p:cNvPicPr>
            <a:picLocks noChangeAspect="1"/>
          </p:cNvPicPr>
          <p:nvPr/>
        </p:nvPicPr>
        <p:blipFill>
          <a:blip r:embed="rId4"/>
          <a:stretch>
            <a:fillRect/>
          </a:stretch>
        </p:blipFill>
        <p:spPr>
          <a:xfrm>
            <a:off x="457200" y="2197797"/>
            <a:ext cx="8229600" cy="4031564"/>
          </a:xfrm>
          <a:prstGeom prst="rect">
            <a:avLst/>
          </a:prstGeom>
        </p:spPr>
      </p:pic>
    </p:spTree>
    <p:extLst>
      <p:ext uri="{BB962C8B-B14F-4D97-AF65-F5344CB8AC3E}">
        <p14:creationId xmlns:p14="http://schemas.microsoft.com/office/powerpoint/2010/main" val="3411035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5:</a:t>
            </a:r>
          </a:p>
        </p:txBody>
      </p:sp>
      <p:pic>
        <p:nvPicPr>
          <p:cNvPr id="7" name="Imagen 6">
            <a:extLst>
              <a:ext uri="{FF2B5EF4-FFF2-40B4-BE49-F238E27FC236}">
                <a16:creationId xmlns:a16="http://schemas.microsoft.com/office/drawing/2014/main" id="{8D4B47E1-A176-4A07-865C-E68C968027C0}"/>
              </a:ext>
            </a:extLst>
          </p:cNvPr>
          <p:cNvPicPr>
            <a:picLocks noChangeAspect="1"/>
          </p:cNvPicPr>
          <p:nvPr/>
        </p:nvPicPr>
        <p:blipFill>
          <a:blip r:embed="rId4"/>
          <a:stretch>
            <a:fillRect/>
          </a:stretch>
        </p:blipFill>
        <p:spPr>
          <a:xfrm>
            <a:off x="534380" y="2096852"/>
            <a:ext cx="8075240" cy="3624554"/>
          </a:xfrm>
          <a:prstGeom prst="rect">
            <a:avLst/>
          </a:prstGeom>
        </p:spPr>
      </p:pic>
    </p:spTree>
    <p:extLst>
      <p:ext uri="{BB962C8B-B14F-4D97-AF65-F5344CB8AC3E}">
        <p14:creationId xmlns:p14="http://schemas.microsoft.com/office/powerpoint/2010/main" val="3392638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6:</a:t>
            </a:r>
          </a:p>
        </p:txBody>
      </p:sp>
      <p:pic>
        <p:nvPicPr>
          <p:cNvPr id="3" name="Imagen 2">
            <a:extLst>
              <a:ext uri="{FF2B5EF4-FFF2-40B4-BE49-F238E27FC236}">
                <a16:creationId xmlns:a16="http://schemas.microsoft.com/office/drawing/2014/main" id="{07885844-1766-4FC2-A97B-6CE369167DFC}"/>
              </a:ext>
            </a:extLst>
          </p:cNvPr>
          <p:cNvPicPr>
            <a:picLocks noChangeAspect="1"/>
          </p:cNvPicPr>
          <p:nvPr/>
        </p:nvPicPr>
        <p:blipFill>
          <a:blip r:embed="rId4"/>
          <a:stretch>
            <a:fillRect/>
          </a:stretch>
        </p:blipFill>
        <p:spPr>
          <a:xfrm>
            <a:off x="805189" y="2060176"/>
            <a:ext cx="7533622" cy="4321152"/>
          </a:xfrm>
          <a:prstGeom prst="rect">
            <a:avLst/>
          </a:prstGeom>
        </p:spPr>
      </p:pic>
    </p:spTree>
    <p:extLst>
      <p:ext uri="{BB962C8B-B14F-4D97-AF65-F5344CB8AC3E}">
        <p14:creationId xmlns:p14="http://schemas.microsoft.com/office/powerpoint/2010/main" val="220925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6:</a:t>
            </a:r>
          </a:p>
        </p:txBody>
      </p:sp>
      <p:pic>
        <p:nvPicPr>
          <p:cNvPr id="4" name="Imagen 3">
            <a:extLst>
              <a:ext uri="{FF2B5EF4-FFF2-40B4-BE49-F238E27FC236}">
                <a16:creationId xmlns:a16="http://schemas.microsoft.com/office/drawing/2014/main" id="{C0A9F78E-30B2-4D80-8603-1AC4EC5EB82D}"/>
              </a:ext>
            </a:extLst>
          </p:cNvPr>
          <p:cNvPicPr>
            <a:picLocks noChangeAspect="1"/>
          </p:cNvPicPr>
          <p:nvPr/>
        </p:nvPicPr>
        <p:blipFill>
          <a:blip r:embed="rId4"/>
          <a:stretch>
            <a:fillRect/>
          </a:stretch>
        </p:blipFill>
        <p:spPr>
          <a:xfrm>
            <a:off x="457200" y="2060848"/>
            <a:ext cx="8229600" cy="3855576"/>
          </a:xfrm>
          <a:prstGeom prst="rect">
            <a:avLst/>
          </a:prstGeom>
        </p:spPr>
      </p:pic>
    </p:spTree>
    <p:extLst>
      <p:ext uri="{BB962C8B-B14F-4D97-AF65-F5344CB8AC3E}">
        <p14:creationId xmlns:p14="http://schemas.microsoft.com/office/powerpoint/2010/main" val="2441975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7:</a:t>
            </a:r>
          </a:p>
        </p:txBody>
      </p:sp>
      <p:pic>
        <p:nvPicPr>
          <p:cNvPr id="3" name="Imagen 2">
            <a:extLst>
              <a:ext uri="{FF2B5EF4-FFF2-40B4-BE49-F238E27FC236}">
                <a16:creationId xmlns:a16="http://schemas.microsoft.com/office/drawing/2014/main" id="{32ABC3D8-7BEF-4BA9-A531-CBF6C163C988}"/>
              </a:ext>
            </a:extLst>
          </p:cNvPr>
          <p:cNvPicPr>
            <a:picLocks noChangeAspect="1"/>
          </p:cNvPicPr>
          <p:nvPr/>
        </p:nvPicPr>
        <p:blipFill>
          <a:blip r:embed="rId4"/>
          <a:stretch>
            <a:fillRect/>
          </a:stretch>
        </p:blipFill>
        <p:spPr>
          <a:xfrm>
            <a:off x="1681162" y="2016249"/>
            <a:ext cx="5781675" cy="1628775"/>
          </a:xfrm>
          <a:prstGeom prst="rect">
            <a:avLst/>
          </a:prstGeom>
        </p:spPr>
      </p:pic>
    </p:spTree>
    <p:extLst>
      <p:ext uri="{BB962C8B-B14F-4D97-AF65-F5344CB8AC3E}">
        <p14:creationId xmlns:p14="http://schemas.microsoft.com/office/powerpoint/2010/main" val="2889765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8:</a:t>
            </a:r>
          </a:p>
        </p:txBody>
      </p:sp>
      <p:pic>
        <p:nvPicPr>
          <p:cNvPr id="4" name="Imagen 3">
            <a:extLst>
              <a:ext uri="{FF2B5EF4-FFF2-40B4-BE49-F238E27FC236}">
                <a16:creationId xmlns:a16="http://schemas.microsoft.com/office/drawing/2014/main" id="{02A9535A-FE74-4386-A55F-8778D29432A0}"/>
              </a:ext>
            </a:extLst>
          </p:cNvPr>
          <p:cNvPicPr>
            <a:picLocks noChangeAspect="1"/>
          </p:cNvPicPr>
          <p:nvPr/>
        </p:nvPicPr>
        <p:blipFill>
          <a:blip r:embed="rId4"/>
          <a:stretch>
            <a:fillRect/>
          </a:stretch>
        </p:blipFill>
        <p:spPr>
          <a:xfrm>
            <a:off x="1566862" y="1988840"/>
            <a:ext cx="6010275" cy="1609725"/>
          </a:xfrm>
          <a:prstGeom prst="rect">
            <a:avLst/>
          </a:prstGeom>
        </p:spPr>
      </p:pic>
    </p:spTree>
    <p:extLst>
      <p:ext uri="{BB962C8B-B14F-4D97-AF65-F5344CB8AC3E}">
        <p14:creationId xmlns:p14="http://schemas.microsoft.com/office/powerpoint/2010/main" val="2832131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9:</a:t>
            </a:r>
          </a:p>
        </p:txBody>
      </p:sp>
      <p:pic>
        <p:nvPicPr>
          <p:cNvPr id="3" name="Imagen 2">
            <a:extLst>
              <a:ext uri="{FF2B5EF4-FFF2-40B4-BE49-F238E27FC236}">
                <a16:creationId xmlns:a16="http://schemas.microsoft.com/office/drawing/2014/main" id="{679A593E-01AC-46C0-8949-C262B75EA252}"/>
              </a:ext>
            </a:extLst>
          </p:cNvPr>
          <p:cNvPicPr>
            <a:picLocks noChangeAspect="1"/>
          </p:cNvPicPr>
          <p:nvPr/>
        </p:nvPicPr>
        <p:blipFill rotWithShape="1">
          <a:blip r:embed="rId4"/>
          <a:srcRect b="58508"/>
          <a:stretch/>
        </p:blipFill>
        <p:spPr>
          <a:xfrm>
            <a:off x="1376362" y="2136601"/>
            <a:ext cx="6391275" cy="1940471"/>
          </a:xfrm>
          <a:prstGeom prst="rect">
            <a:avLst/>
          </a:prstGeom>
        </p:spPr>
      </p:pic>
    </p:spTree>
    <p:extLst>
      <p:ext uri="{BB962C8B-B14F-4D97-AF65-F5344CB8AC3E}">
        <p14:creationId xmlns:p14="http://schemas.microsoft.com/office/powerpoint/2010/main" val="263476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9:</a:t>
            </a:r>
          </a:p>
        </p:txBody>
      </p:sp>
      <p:pic>
        <p:nvPicPr>
          <p:cNvPr id="3" name="Imagen 2">
            <a:extLst>
              <a:ext uri="{FF2B5EF4-FFF2-40B4-BE49-F238E27FC236}">
                <a16:creationId xmlns:a16="http://schemas.microsoft.com/office/drawing/2014/main" id="{679A593E-01AC-46C0-8949-C262B75EA252}"/>
              </a:ext>
            </a:extLst>
          </p:cNvPr>
          <p:cNvPicPr>
            <a:picLocks noChangeAspect="1"/>
          </p:cNvPicPr>
          <p:nvPr/>
        </p:nvPicPr>
        <p:blipFill>
          <a:blip r:embed="rId4"/>
          <a:stretch>
            <a:fillRect/>
          </a:stretch>
        </p:blipFill>
        <p:spPr>
          <a:xfrm>
            <a:off x="1376362" y="1992585"/>
            <a:ext cx="6391275" cy="4676775"/>
          </a:xfrm>
          <a:prstGeom prst="rect">
            <a:avLst/>
          </a:prstGeom>
        </p:spPr>
      </p:pic>
    </p:spTree>
    <p:extLst>
      <p:ext uri="{BB962C8B-B14F-4D97-AF65-F5344CB8AC3E}">
        <p14:creationId xmlns:p14="http://schemas.microsoft.com/office/powerpoint/2010/main" val="2602114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Introducción</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7" name="Rectangle 3">
            <a:extLst>
              <a:ext uri="{FF2B5EF4-FFF2-40B4-BE49-F238E27FC236}">
                <a16:creationId xmlns:a16="http://schemas.microsoft.com/office/drawing/2014/main" id="{C76F5C42-15ED-42CA-BBE5-197CA9A1E104}"/>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r>
              <a:rPr lang="es-MX" sz="2000" dirty="0">
                <a:latin typeface="Cambria" pitchFamily="18" charset="0"/>
              </a:rPr>
              <a:t>Usualmente asociamos las corrientes al movimiento de cargas en cables conductores. Sin embargo, la corriente eléctrica puede existir fuera de un conductor; es decir, la corriente eléctrica surge de cualquier flujo de carga.</a:t>
            </a: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800100" lvl="1"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buFont typeface="Arial" pitchFamily="34" charset="0"/>
              <a:buNone/>
            </a:pPr>
            <a:endParaRPr lang="es-MX" sz="2000" dirty="0">
              <a:latin typeface="Cambria" pitchFamily="18" charset="0"/>
            </a:endParaRPr>
          </a:p>
        </p:txBody>
      </p:sp>
      <p:sp>
        <p:nvSpPr>
          <p:cNvPr id="5" name="Rectángulo 4">
            <a:extLst>
              <a:ext uri="{FF2B5EF4-FFF2-40B4-BE49-F238E27FC236}">
                <a16:creationId xmlns:a16="http://schemas.microsoft.com/office/drawing/2014/main" id="{B4FAC98D-EB75-44F8-A7DC-786C7B4A7662}"/>
              </a:ext>
            </a:extLst>
          </p:cNvPr>
          <p:cNvSpPr/>
          <p:nvPr/>
        </p:nvSpPr>
        <p:spPr>
          <a:xfrm>
            <a:off x="611560" y="2706589"/>
            <a:ext cx="7776864" cy="1446550"/>
          </a:xfrm>
          <a:prstGeom prst="rect">
            <a:avLst/>
          </a:prstGeom>
        </p:spPr>
        <p:txBody>
          <a:bodyPr wrap="square">
            <a:spAutoFit/>
          </a:bodyPr>
          <a:lstStyle/>
          <a:p>
            <a:pPr marL="800100" lvl="1" indent="-342900" algn="just">
              <a:lnSpc>
                <a:spcPct val="80000"/>
              </a:lnSpc>
              <a:spcBef>
                <a:spcPct val="20000"/>
              </a:spcBef>
              <a:buFont typeface="Arial" panose="020B0604020202020204" pitchFamily="34" charset="0"/>
              <a:buChar char="•"/>
            </a:pPr>
            <a:r>
              <a:rPr lang="es-MX" sz="2000" dirty="0">
                <a:latin typeface="Cambria" pitchFamily="18" charset="0"/>
              </a:rPr>
              <a:t>Siempre que haya un flujo neto de carga a través de alguna región (por ejemplo, un pedazo de material), se dice que existe una corriente eléctrica.</a:t>
            </a:r>
          </a:p>
          <a:p>
            <a:pPr marL="800100" lvl="1" indent="-342900" algn="just">
              <a:lnSpc>
                <a:spcPct val="80000"/>
              </a:lnSpc>
              <a:spcBef>
                <a:spcPct val="20000"/>
              </a:spcBef>
              <a:buFont typeface="Arial" panose="020B0604020202020204" pitchFamily="34" charset="0"/>
              <a:buChar char="•"/>
            </a:pPr>
            <a:r>
              <a:rPr lang="es-MX" sz="2000" dirty="0">
                <a:latin typeface="Cambria" pitchFamily="18" charset="0"/>
              </a:rPr>
              <a:t>La cantidad de flujo depende del material a través del cual las</a:t>
            </a:r>
          </a:p>
          <a:p>
            <a:pPr lvl="1" algn="just">
              <a:lnSpc>
                <a:spcPct val="80000"/>
              </a:lnSpc>
              <a:spcBef>
                <a:spcPct val="20000"/>
              </a:spcBef>
            </a:pPr>
            <a:r>
              <a:rPr lang="es-MX" sz="2000" dirty="0">
                <a:latin typeface="Cambria" pitchFamily="18" charset="0"/>
              </a:rPr>
              <a:t> cargas fluyen y la diferencia de potencial a través del material.</a:t>
            </a:r>
          </a:p>
        </p:txBody>
      </p:sp>
      <p:sp>
        <p:nvSpPr>
          <p:cNvPr id="2" name="AutoShape 2" descr="Imagen relacionada">
            <a:extLst>
              <a:ext uri="{FF2B5EF4-FFF2-40B4-BE49-F238E27FC236}">
                <a16:creationId xmlns:a16="http://schemas.microsoft.com/office/drawing/2014/main" id="{5009CE2B-62A3-4AC6-8184-C0F0BB88DC5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31605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10:</a:t>
            </a:r>
          </a:p>
        </p:txBody>
      </p:sp>
      <p:pic>
        <p:nvPicPr>
          <p:cNvPr id="4" name="Imagen 3">
            <a:extLst>
              <a:ext uri="{FF2B5EF4-FFF2-40B4-BE49-F238E27FC236}">
                <a16:creationId xmlns:a16="http://schemas.microsoft.com/office/drawing/2014/main" id="{ADB17F3F-7F00-4D00-AC58-5AEB5F569058}"/>
              </a:ext>
            </a:extLst>
          </p:cNvPr>
          <p:cNvPicPr>
            <a:picLocks noChangeAspect="1"/>
          </p:cNvPicPr>
          <p:nvPr/>
        </p:nvPicPr>
        <p:blipFill>
          <a:blip r:embed="rId4"/>
          <a:stretch>
            <a:fillRect/>
          </a:stretch>
        </p:blipFill>
        <p:spPr>
          <a:xfrm>
            <a:off x="1557337" y="2038325"/>
            <a:ext cx="6029325" cy="3190875"/>
          </a:xfrm>
          <a:prstGeom prst="rect">
            <a:avLst/>
          </a:prstGeom>
        </p:spPr>
      </p:pic>
    </p:spTree>
    <p:extLst>
      <p:ext uri="{BB962C8B-B14F-4D97-AF65-F5344CB8AC3E}">
        <p14:creationId xmlns:p14="http://schemas.microsoft.com/office/powerpoint/2010/main" val="2674453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10:</a:t>
            </a:r>
          </a:p>
        </p:txBody>
      </p:sp>
      <p:pic>
        <p:nvPicPr>
          <p:cNvPr id="5" name="Imagen 4">
            <a:extLst>
              <a:ext uri="{FF2B5EF4-FFF2-40B4-BE49-F238E27FC236}">
                <a16:creationId xmlns:a16="http://schemas.microsoft.com/office/drawing/2014/main" id="{7F443B65-FB05-4C65-8695-BE1EEC26C68E}"/>
              </a:ext>
            </a:extLst>
          </p:cNvPr>
          <p:cNvPicPr>
            <a:picLocks noChangeAspect="1"/>
          </p:cNvPicPr>
          <p:nvPr/>
        </p:nvPicPr>
        <p:blipFill>
          <a:blip r:embed="rId4"/>
          <a:stretch>
            <a:fillRect/>
          </a:stretch>
        </p:blipFill>
        <p:spPr>
          <a:xfrm>
            <a:off x="1528762" y="1973535"/>
            <a:ext cx="6086475" cy="4695825"/>
          </a:xfrm>
          <a:prstGeom prst="rect">
            <a:avLst/>
          </a:prstGeom>
        </p:spPr>
      </p:pic>
    </p:spTree>
    <p:extLst>
      <p:ext uri="{BB962C8B-B14F-4D97-AF65-F5344CB8AC3E}">
        <p14:creationId xmlns:p14="http://schemas.microsoft.com/office/powerpoint/2010/main" val="2482009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10:</a:t>
            </a:r>
          </a:p>
        </p:txBody>
      </p:sp>
      <p:pic>
        <p:nvPicPr>
          <p:cNvPr id="3" name="Imagen 2">
            <a:extLst>
              <a:ext uri="{FF2B5EF4-FFF2-40B4-BE49-F238E27FC236}">
                <a16:creationId xmlns:a16="http://schemas.microsoft.com/office/drawing/2014/main" id="{FF05D1C4-8B46-444C-895C-DD999C841FD1}"/>
              </a:ext>
            </a:extLst>
          </p:cNvPr>
          <p:cNvPicPr>
            <a:picLocks noChangeAspect="1"/>
          </p:cNvPicPr>
          <p:nvPr/>
        </p:nvPicPr>
        <p:blipFill rotWithShape="1">
          <a:blip r:embed="rId4"/>
          <a:srcRect b="48768"/>
          <a:stretch/>
        </p:blipFill>
        <p:spPr>
          <a:xfrm>
            <a:off x="1006326" y="2166466"/>
            <a:ext cx="7410700" cy="3710806"/>
          </a:xfrm>
          <a:prstGeom prst="rect">
            <a:avLst/>
          </a:prstGeom>
        </p:spPr>
      </p:pic>
    </p:spTree>
    <p:extLst>
      <p:ext uri="{BB962C8B-B14F-4D97-AF65-F5344CB8AC3E}">
        <p14:creationId xmlns:p14="http://schemas.microsoft.com/office/powerpoint/2010/main" val="1456603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10:</a:t>
            </a:r>
          </a:p>
        </p:txBody>
      </p:sp>
      <p:pic>
        <p:nvPicPr>
          <p:cNvPr id="7" name="Imagen 6">
            <a:extLst>
              <a:ext uri="{FF2B5EF4-FFF2-40B4-BE49-F238E27FC236}">
                <a16:creationId xmlns:a16="http://schemas.microsoft.com/office/drawing/2014/main" id="{8112A29E-7CA8-4F97-BA9C-9BC16C1EF2A0}"/>
              </a:ext>
            </a:extLst>
          </p:cNvPr>
          <p:cNvPicPr>
            <a:picLocks noChangeAspect="1"/>
          </p:cNvPicPr>
          <p:nvPr/>
        </p:nvPicPr>
        <p:blipFill>
          <a:blip r:embed="rId4"/>
          <a:stretch>
            <a:fillRect/>
          </a:stretch>
        </p:blipFill>
        <p:spPr>
          <a:xfrm>
            <a:off x="1604962" y="2091655"/>
            <a:ext cx="5934075" cy="3857625"/>
          </a:xfrm>
          <a:prstGeom prst="rect">
            <a:avLst/>
          </a:prstGeom>
        </p:spPr>
      </p:pic>
    </p:spTree>
    <p:extLst>
      <p:ext uri="{BB962C8B-B14F-4D97-AF65-F5344CB8AC3E}">
        <p14:creationId xmlns:p14="http://schemas.microsoft.com/office/powerpoint/2010/main" val="3674596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10:</a:t>
            </a:r>
          </a:p>
        </p:txBody>
      </p:sp>
      <p:pic>
        <p:nvPicPr>
          <p:cNvPr id="3" name="Imagen 2">
            <a:extLst>
              <a:ext uri="{FF2B5EF4-FFF2-40B4-BE49-F238E27FC236}">
                <a16:creationId xmlns:a16="http://schemas.microsoft.com/office/drawing/2014/main" id="{644C9CB3-C1AC-4619-82E9-194483F50481}"/>
              </a:ext>
            </a:extLst>
          </p:cNvPr>
          <p:cNvPicPr>
            <a:picLocks noChangeAspect="1"/>
          </p:cNvPicPr>
          <p:nvPr/>
        </p:nvPicPr>
        <p:blipFill>
          <a:blip r:embed="rId4"/>
          <a:stretch>
            <a:fillRect/>
          </a:stretch>
        </p:blipFill>
        <p:spPr>
          <a:xfrm>
            <a:off x="2130499" y="1410419"/>
            <a:ext cx="6257925" cy="5114925"/>
          </a:xfrm>
          <a:prstGeom prst="rect">
            <a:avLst/>
          </a:prstGeom>
        </p:spPr>
      </p:pic>
    </p:spTree>
    <p:extLst>
      <p:ext uri="{BB962C8B-B14F-4D97-AF65-F5344CB8AC3E}">
        <p14:creationId xmlns:p14="http://schemas.microsoft.com/office/powerpoint/2010/main" val="1086646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11:</a:t>
            </a:r>
          </a:p>
        </p:txBody>
      </p:sp>
      <p:pic>
        <p:nvPicPr>
          <p:cNvPr id="4" name="Imagen 3">
            <a:extLst>
              <a:ext uri="{FF2B5EF4-FFF2-40B4-BE49-F238E27FC236}">
                <a16:creationId xmlns:a16="http://schemas.microsoft.com/office/drawing/2014/main" id="{D1CED08E-2B8B-4A0A-AF53-F698AA095948}"/>
              </a:ext>
            </a:extLst>
          </p:cNvPr>
          <p:cNvPicPr>
            <a:picLocks noChangeAspect="1"/>
          </p:cNvPicPr>
          <p:nvPr/>
        </p:nvPicPr>
        <p:blipFill>
          <a:blip r:embed="rId4"/>
          <a:stretch>
            <a:fillRect/>
          </a:stretch>
        </p:blipFill>
        <p:spPr>
          <a:xfrm>
            <a:off x="603589" y="1988838"/>
            <a:ext cx="7936822" cy="4176466"/>
          </a:xfrm>
          <a:prstGeom prst="rect">
            <a:avLst/>
          </a:prstGeom>
        </p:spPr>
      </p:pic>
    </p:spTree>
    <p:extLst>
      <p:ext uri="{BB962C8B-B14F-4D97-AF65-F5344CB8AC3E}">
        <p14:creationId xmlns:p14="http://schemas.microsoft.com/office/powerpoint/2010/main" val="3546660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11:</a:t>
            </a:r>
          </a:p>
        </p:txBody>
      </p:sp>
      <p:pic>
        <p:nvPicPr>
          <p:cNvPr id="4" name="Imagen 3">
            <a:extLst>
              <a:ext uri="{FF2B5EF4-FFF2-40B4-BE49-F238E27FC236}">
                <a16:creationId xmlns:a16="http://schemas.microsoft.com/office/drawing/2014/main" id="{D1CED08E-2B8B-4A0A-AF53-F698AA095948}"/>
              </a:ext>
            </a:extLst>
          </p:cNvPr>
          <p:cNvPicPr>
            <a:picLocks noChangeAspect="1"/>
          </p:cNvPicPr>
          <p:nvPr/>
        </p:nvPicPr>
        <p:blipFill rotWithShape="1">
          <a:blip r:embed="rId4"/>
          <a:srcRect l="14859" t="16384" r="36699" b="13521"/>
          <a:stretch/>
        </p:blipFill>
        <p:spPr>
          <a:xfrm>
            <a:off x="6767736" y="112723"/>
            <a:ext cx="2376264" cy="1809328"/>
          </a:xfrm>
          <a:prstGeom prst="rect">
            <a:avLst/>
          </a:prstGeom>
        </p:spPr>
      </p:pic>
      <p:pic>
        <p:nvPicPr>
          <p:cNvPr id="6" name="Imagen 5">
            <a:extLst>
              <a:ext uri="{FF2B5EF4-FFF2-40B4-BE49-F238E27FC236}">
                <a16:creationId xmlns:a16="http://schemas.microsoft.com/office/drawing/2014/main" id="{434781D3-7D98-4678-A5A8-D6E906A37E4C}"/>
              </a:ext>
            </a:extLst>
          </p:cNvPr>
          <p:cNvPicPr>
            <a:picLocks noChangeAspect="1"/>
          </p:cNvPicPr>
          <p:nvPr/>
        </p:nvPicPr>
        <p:blipFill>
          <a:blip r:embed="rId5"/>
          <a:stretch>
            <a:fillRect/>
          </a:stretch>
        </p:blipFill>
        <p:spPr>
          <a:xfrm>
            <a:off x="467544" y="2339305"/>
            <a:ext cx="5276850" cy="3609975"/>
          </a:xfrm>
          <a:prstGeom prst="rect">
            <a:avLst/>
          </a:prstGeom>
        </p:spPr>
      </p:pic>
    </p:spTree>
    <p:extLst>
      <p:ext uri="{BB962C8B-B14F-4D97-AF65-F5344CB8AC3E}">
        <p14:creationId xmlns:p14="http://schemas.microsoft.com/office/powerpoint/2010/main" val="3526249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11:</a:t>
            </a:r>
          </a:p>
        </p:txBody>
      </p:sp>
      <p:pic>
        <p:nvPicPr>
          <p:cNvPr id="4" name="Imagen 3">
            <a:extLst>
              <a:ext uri="{FF2B5EF4-FFF2-40B4-BE49-F238E27FC236}">
                <a16:creationId xmlns:a16="http://schemas.microsoft.com/office/drawing/2014/main" id="{D1CED08E-2B8B-4A0A-AF53-F698AA095948}"/>
              </a:ext>
            </a:extLst>
          </p:cNvPr>
          <p:cNvPicPr>
            <a:picLocks noChangeAspect="1"/>
          </p:cNvPicPr>
          <p:nvPr/>
        </p:nvPicPr>
        <p:blipFill rotWithShape="1">
          <a:blip r:embed="rId4"/>
          <a:srcRect l="14859" t="16384" r="36699" b="13521"/>
          <a:stretch/>
        </p:blipFill>
        <p:spPr>
          <a:xfrm>
            <a:off x="6767736" y="112723"/>
            <a:ext cx="2376264" cy="1809328"/>
          </a:xfrm>
          <a:prstGeom prst="rect">
            <a:avLst/>
          </a:prstGeom>
        </p:spPr>
      </p:pic>
      <p:pic>
        <p:nvPicPr>
          <p:cNvPr id="3" name="Imagen 2">
            <a:extLst>
              <a:ext uri="{FF2B5EF4-FFF2-40B4-BE49-F238E27FC236}">
                <a16:creationId xmlns:a16="http://schemas.microsoft.com/office/drawing/2014/main" id="{A5275EFF-4911-4B44-A7D5-20A1B6B28BC4}"/>
              </a:ext>
            </a:extLst>
          </p:cNvPr>
          <p:cNvPicPr>
            <a:picLocks noChangeAspect="1"/>
          </p:cNvPicPr>
          <p:nvPr/>
        </p:nvPicPr>
        <p:blipFill>
          <a:blip r:embed="rId5"/>
          <a:stretch>
            <a:fillRect/>
          </a:stretch>
        </p:blipFill>
        <p:spPr>
          <a:xfrm>
            <a:off x="1397008" y="2181978"/>
            <a:ext cx="6487360" cy="4127342"/>
          </a:xfrm>
          <a:prstGeom prst="rect">
            <a:avLst/>
          </a:prstGeom>
        </p:spPr>
      </p:pic>
    </p:spTree>
    <p:extLst>
      <p:ext uri="{BB962C8B-B14F-4D97-AF65-F5344CB8AC3E}">
        <p14:creationId xmlns:p14="http://schemas.microsoft.com/office/powerpoint/2010/main" val="1669730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12:</a:t>
            </a:r>
          </a:p>
        </p:txBody>
      </p:sp>
      <p:pic>
        <p:nvPicPr>
          <p:cNvPr id="5" name="Imagen 4">
            <a:extLst>
              <a:ext uri="{FF2B5EF4-FFF2-40B4-BE49-F238E27FC236}">
                <a16:creationId xmlns:a16="http://schemas.microsoft.com/office/drawing/2014/main" id="{412BFF38-9297-447E-9DD4-AF59ABD12FF6}"/>
              </a:ext>
            </a:extLst>
          </p:cNvPr>
          <p:cNvPicPr>
            <a:picLocks noChangeAspect="1"/>
          </p:cNvPicPr>
          <p:nvPr/>
        </p:nvPicPr>
        <p:blipFill>
          <a:blip r:embed="rId4"/>
          <a:stretch>
            <a:fillRect/>
          </a:stretch>
        </p:blipFill>
        <p:spPr>
          <a:xfrm>
            <a:off x="467544" y="2071092"/>
            <a:ext cx="5276850" cy="3086100"/>
          </a:xfrm>
          <a:prstGeom prst="rect">
            <a:avLst/>
          </a:prstGeom>
        </p:spPr>
      </p:pic>
    </p:spTree>
    <p:extLst>
      <p:ext uri="{BB962C8B-B14F-4D97-AF65-F5344CB8AC3E}">
        <p14:creationId xmlns:p14="http://schemas.microsoft.com/office/powerpoint/2010/main" val="22823000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12:</a:t>
            </a:r>
          </a:p>
        </p:txBody>
      </p:sp>
      <p:pic>
        <p:nvPicPr>
          <p:cNvPr id="5" name="Imagen 4">
            <a:extLst>
              <a:ext uri="{FF2B5EF4-FFF2-40B4-BE49-F238E27FC236}">
                <a16:creationId xmlns:a16="http://schemas.microsoft.com/office/drawing/2014/main" id="{412BFF38-9297-447E-9DD4-AF59ABD12FF6}"/>
              </a:ext>
            </a:extLst>
          </p:cNvPr>
          <p:cNvPicPr>
            <a:picLocks noChangeAspect="1"/>
          </p:cNvPicPr>
          <p:nvPr/>
        </p:nvPicPr>
        <p:blipFill>
          <a:blip r:embed="rId4"/>
          <a:stretch>
            <a:fillRect/>
          </a:stretch>
        </p:blipFill>
        <p:spPr>
          <a:xfrm>
            <a:off x="467544" y="2071092"/>
            <a:ext cx="5276850" cy="3086100"/>
          </a:xfrm>
          <a:prstGeom prst="rect">
            <a:avLst/>
          </a:prstGeom>
        </p:spPr>
      </p:pic>
      <p:pic>
        <p:nvPicPr>
          <p:cNvPr id="6" name="Imagen 5">
            <a:extLst>
              <a:ext uri="{FF2B5EF4-FFF2-40B4-BE49-F238E27FC236}">
                <a16:creationId xmlns:a16="http://schemas.microsoft.com/office/drawing/2014/main" id="{EADCEFC5-72F6-46DF-AA49-EA2FB56B1D99}"/>
              </a:ext>
            </a:extLst>
          </p:cNvPr>
          <p:cNvPicPr>
            <a:picLocks noChangeAspect="1"/>
          </p:cNvPicPr>
          <p:nvPr/>
        </p:nvPicPr>
        <p:blipFill>
          <a:blip r:embed="rId5"/>
          <a:stretch>
            <a:fillRect/>
          </a:stretch>
        </p:blipFill>
        <p:spPr>
          <a:xfrm>
            <a:off x="5933256" y="1179637"/>
            <a:ext cx="2743200" cy="4991100"/>
          </a:xfrm>
          <a:prstGeom prst="rect">
            <a:avLst/>
          </a:prstGeom>
        </p:spPr>
      </p:pic>
    </p:spTree>
    <p:extLst>
      <p:ext uri="{BB962C8B-B14F-4D97-AF65-F5344CB8AC3E}">
        <p14:creationId xmlns:p14="http://schemas.microsoft.com/office/powerpoint/2010/main" val="2380810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Corriente Eléctrica </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7" name="Rectangle 3">
            <a:extLst>
              <a:ext uri="{FF2B5EF4-FFF2-40B4-BE49-F238E27FC236}">
                <a16:creationId xmlns:a16="http://schemas.microsoft.com/office/drawing/2014/main" id="{C76F5C42-15ED-42CA-BBE5-197CA9A1E104}"/>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algn="just">
              <a:lnSpc>
                <a:spcPct val="80000"/>
              </a:lnSpc>
              <a:spcBef>
                <a:spcPct val="20000"/>
              </a:spcBef>
              <a:buFont typeface="Arial" pitchFamily="34" charset="0"/>
              <a:buNone/>
            </a:pPr>
            <a:r>
              <a:rPr lang="es-MX" sz="2000" dirty="0">
                <a:latin typeface="Cambria" pitchFamily="18" charset="0"/>
              </a:rPr>
              <a:t>Para definir la corriente eléctrica con mayor precisión, suponer que las cargas se mueven perpendicularmente respecto una superficie de área A (por ejemplo, esta área puede ser la sección transversal de un alambre conductor)</a:t>
            </a:r>
          </a:p>
          <a:p>
            <a:pPr algn="just">
              <a:lnSpc>
                <a:spcPct val="80000"/>
              </a:lnSpc>
              <a:spcBef>
                <a:spcPct val="20000"/>
              </a:spcBef>
              <a:buFont typeface="Arial" pitchFamily="34" charset="0"/>
              <a:buNone/>
            </a:pPr>
            <a:endParaRPr lang="es-MX" sz="2000" dirty="0">
              <a:latin typeface="Cambria" pitchFamily="18" charset="0"/>
            </a:endParaRPr>
          </a:p>
          <a:p>
            <a:pPr algn="just">
              <a:lnSpc>
                <a:spcPct val="80000"/>
              </a:lnSpc>
              <a:spcBef>
                <a:spcPct val="20000"/>
              </a:spcBef>
              <a:buFont typeface="Arial" pitchFamily="34" charset="0"/>
              <a:buNone/>
            </a:pPr>
            <a:r>
              <a:rPr lang="es-MX" sz="2000" dirty="0">
                <a:latin typeface="Cambria" pitchFamily="18" charset="0"/>
              </a:rPr>
              <a:t>La corriente se define como la velocidad a la cual la carga fluye a través de una superficie de área A.</a:t>
            </a:r>
          </a:p>
          <a:p>
            <a:pPr algn="just">
              <a:lnSpc>
                <a:spcPct val="80000"/>
              </a:lnSpc>
              <a:spcBef>
                <a:spcPct val="20000"/>
              </a:spcBef>
              <a:buFont typeface="Arial" pitchFamily="34" charset="0"/>
              <a:buNone/>
            </a:pPr>
            <a:endParaRPr lang="es-MX" sz="2000" dirty="0">
              <a:latin typeface="Cambria" pitchFamily="18" charset="0"/>
            </a:endParaRPr>
          </a:p>
        </p:txBody>
      </p:sp>
      <p:pic>
        <p:nvPicPr>
          <p:cNvPr id="2" name="Imagen 1">
            <a:extLst>
              <a:ext uri="{FF2B5EF4-FFF2-40B4-BE49-F238E27FC236}">
                <a16:creationId xmlns:a16="http://schemas.microsoft.com/office/drawing/2014/main" id="{2DB9AB02-CABA-4AC9-97C2-6F46F9B08478}"/>
              </a:ext>
            </a:extLst>
          </p:cNvPr>
          <p:cNvPicPr>
            <a:picLocks noChangeAspect="1"/>
          </p:cNvPicPr>
          <p:nvPr/>
        </p:nvPicPr>
        <p:blipFill>
          <a:blip r:embed="rId4"/>
          <a:stretch>
            <a:fillRect/>
          </a:stretch>
        </p:blipFill>
        <p:spPr>
          <a:xfrm>
            <a:off x="2957289" y="3717032"/>
            <a:ext cx="3990975" cy="2609850"/>
          </a:xfrm>
          <a:prstGeom prst="rect">
            <a:avLst/>
          </a:prstGeom>
        </p:spPr>
      </p:pic>
    </p:spTree>
    <p:extLst>
      <p:ext uri="{BB962C8B-B14F-4D97-AF65-F5344CB8AC3E}">
        <p14:creationId xmlns:p14="http://schemas.microsoft.com/office/powerpoint/2010/main" val="273936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01B94089-67C6-42F4-B0AA-8DDD5D98E10A}"/>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EAD8E709-0FAB-4F3B-AA43-5FD961A2905A}"/>
              </a:ext>
            </a:extLst>
          </p:cNvPr>
          <p:cNvSpPr/>
          <p:nvPr/>
        </p:nvSpPr>
        <p:spPr>
          <a:xfrm>
            <a:off x="457200" y="1647652"/>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12:</a:t>
            </a:r>
          </a:p>
        </p:txBody>
      </p:sp>
      <p:pic>
        <p:nvPicPr>
          <p:cNvPr id="4" name="Imagen 3">
            <a:extLst>
              <a:ext uri="{FF2B5EF4-FFF2-40B4-BE49-F238E27FC236}">
                <a16:creationId xmlns:a16="http://schemas.microsoft.com/office/drawing/2014/main" id="{FF68F58F-A9EC-43E3-B91B-1F8E3B7A8E60}"/>
              </a:ext>
            </a:extLst>
          </p:cNvPr>
          <p:cNvPicPr>
            <a:picLocks noChangeAspect="1"/>
          </p:cNvPicPr>
          <p:nvPr/>
        </p:nvPicPr>
        <p:blipFill>
          <a:blip r:embed="rId4"/>
          <a:stretch>
            <a:fillRect/>
          </a:stretch>
        </p:blipFill>
        <p:spPr>
          <a:xfrm>
            <a:off x="580620" y="2790056"/>
            <a:ext cx="5715000" cy="3838575"/>
          </a:xfrm>
          <a:prstGeom prst="rect">
            <a:avLst/>
          </a:prstGeom>
        </p:spPr>
      </p:pic>
      <p:pic>
        <p:nvPicPr>
          <p:cNvPr id="6" name="Imagen 5">
            <a:extLst>
              <a:ext uri="{FF2B5EF4-FFF2-40B4-BE49-F238E27FC236}">
                <a16:creationId xmlns:a16="http://schemas.microsoft.com/office/drawing/2014/main" id="{EADCEFC5-72F6-46DF-AA49-EA2FB56B1D99}"/>
              </a:ext>
            </a:extLst>
          </p:cNvPr>
          <p:cNvPicPr>
            <a:picLocks noChangeAspect="1"/>
          </p:cNvPicPr>
          <p:nvPr/>
        </p:nvPicPr>
        <p:blipFill>
          <a:blip r:embed="rId5"/>
          <a:stretch>
            <a:fillRect/>
          </a:stretch>
        </p:blipFill>
        <p:spPr>
          <a:xfrm>
            <a:off x="5933256" y="1179637"/>
            <a:ext cx="2743200" cy="4991100"/>
          </a:xfrm>
          <a:prstGeom prst="rect">
            <a:avLst/>
          </a:prstGeom>
        </p:spPr>
      </p:pic>
    </p:spTree>
    <p:extLst>
      <p:ext uri="{BB962C8B-B14F-4D97-AF65-F5344CB8AC3E}">
        <p14:creationId xmlns:p14="http://schemas.microsoft.com/office/powerpoint/2010/main" val="4137490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41E3-306E-3F68-5422-35C0EA8F47F2}"/>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548D9B36-C2F6-1C57-E843-6D50A311B7E0}"/>
              </a:ext>
            </a:extLst>
          </p:cNvPr>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895CBCDC-54C9-D489-4F43-311AE13F88D9}"/>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48FA677B-B131-4A98-13A8-EC739DD96E81}"/>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8590BEE7-A8E4-21B4-F37F-7722232F4179}"/>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pic>
        <p:nvPicPr>
          <p:cNvPr id="4" name="Imagen 3">
            <a:extLst>
              <a:ext uri="{FF2B5EF4-FFF2-40B4-BE49-F238E27FC236}">
                <a16:creationId xmlns:a16="http://schemas.microsoft.com/office/drawing/2014/main" id="{5DCE1BC7-0B22-A370-267D-63D1E5170203}"/>
              </a:ext>
            </a:extLst>
          </p:cNvPr>
          <p:cNvPicPr>
            <a:picLocks noChangeAspect="1"/>
          </p:cNvPicPr>
          <p:nvPr/>
        </p:nvPicPr>
        <p:blipFill>
          <a:blip r:embed="rId4"/>
          <a:stretch>
            <a:fillRect/>
          </a:stretch>
        </p:blipFill>
        <p:spPr>
          <a:xfrm>
            <a:off x="653442" y="1700808"/>
            <a:ext cx="7991475" cy="4371975"/>
          </a:xfrm>
          <a:prstGeom prst="rect">
            <a:avLst/>
          </a:prstGeom>
        </p:spPr>
      </p:pic>
      <p:sp>
        <p:nvSpPr>
          <p:cNvPr id="7" name="Rectángulo 6">
            <a:extLst>
              <a:ext uri="{FF2B5EF4-FFF2-40B4-BE49-F238E27FC236}">
                <a16:creationId xmlns:a16="http://schemas.microsoft.com/office/drawing/2014/main" id="{A275E822-8F5A-80A5-29B8-09309AC6C2B1}"/>
              </a:ext>
            </a:extLst>
          </p:cNvPr>
          <p:cNvSpPr/>
          <p:nvPr/>
        </p:nvSpPr>
        <p:spPr>
          <a:xfrm>
            <a:off x="97160" y="1332781"/>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13:</a:t>
            </a:r>
          </a:p>
        </p:txBody>
      </p:sp>
    </p:spTree>
    <p:extLst>
      <p:ext uri="{BB962C8B-B14F-4D97-AF65-F5344CB8AC3E}">
        <p14:creationId xmlns:p14="http://schemas.microsoft.com/office/powerpoint/2010/main" val="836325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F88E0-33C3-0280-1F0A-911DEA743320}"/>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384DB6FB-2D10-0B8E-0FA2-60ED99251A7E}"/>
              </a:ext>
            </a:extLst>
          </p:cNvPr>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3986FC0F-059C-47C1-35E5-0D560437E28B}"/>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8FDF3252-6677-0DD4-12D7-EDD33288C2E1}"/>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13F3C781-7205-3BB6-F2E3-182E95DA5BC8}"/>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8F9B7BAF-DB26-8B22-7837-89A30EB07462}"/>
              </a:ext>
            </a:extLst>
          </p:cNvPr>
          <p:cNvSpPr/>
          <p:nvPr/>
        </p:nvSpPr>
        <p:spPr>
          <a:xfrm>
            <a:off x="97160" y="1332781"/>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13: Solución</a:t>
            </a:r>
          </a:p>
        </p:txBody>
      </p:sp>
      <p:pic>
        <p:nvPicPr>
          <p:cNvPr id="5" name="Imagen 4">
            <a:extLst>
              <a:ext uri="{FF2B5EF4-FFF2-40B4-BE49-F238E27FC236}">
                <a16:creationId xmlns:a16="http://schemas.microsoft.com/office/drawing/2014/main" id="{E79CD055-128D-5A27-2610-18DCC94D5FF2}"/>
              </a:ext>
            </a:extLst>
          </p:cNvPr>
          <p:cNvPicPr>
            <a:picLocks noChangeAspect="1"/>
          </p:cNvPicPr>
          <p:nvPr/>
        </p:nvPicPr>
        <p:blipFill>
          <a:blip r:embed="rId4"/>
          <a:srcRect t="6944"/>
          <a:stretch>
            <a:fillRect/>
          </a:stretch>
        </p:blipFill>
        <p:spPr>
          <a:xfrm>
            <a:off x="923925" y="1742894"/>
            <a:ext cx="7762875" cy="5016791"/>
          </a:xfrm>
          <a:prstGeom prst="rect">
            <a:avLst/>
          </a:prstGeom>
        </p:spPr>
      </p:pic>
    </p:spTree>
    <p:extLst>
      <p:ext uri="{BB962C8B-B14F-4D97-AF65-F5344CB8AC3E}">
        <p14:creationId xmlns:p14="http://schemas.microsoft.com/office/powerpoint/2010/main" val="2233985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0FE03-D7A2-D75A-FFA2-2B1646A7BE01}"/>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54046F6F-ADDC-90A6-0763-839C43C75413}"/>
              </a:ext>
            </a:extLst>
          </p:cNvPr>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CB476696-29D6-6C7B-3397-7DDCC715986F}"/>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66747D68-FE9C-CC84-B313-C88436190A16}"/>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C74C24D3-8925-F562-6624-0689BD0823FF}"/>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844669E8-B180-F4E0-0F17-AFE4CCFAAD5F}"/>
              </a:ext>
            </a:extLst>
          </p:cNvPr>
          <p:cNvSpPr/>
          <p:nvPr/>
        </p:nvSpPr>
        <p:spPr>
          <a:xfrm>
            <a:off x="97160" y="1332781"/>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13:</a:t>
            </a:r>
          </a:p>
        </p:txBody>
      </p:sp>
      <p:pic>
        <p:nvPicPr>
          <p:cNvPr id="4" name="Imagen 3">
            <a:extLst>
              <a:ext uri="{FF2B5EF4-FFF2-40B4-BE49-F238E27FC236}">
                <a16:creationId xmlns:a16="http://schemas.microsoft.com/office/drawing/2014/main" id="{E6A75BF0-324D-C0FF-B504-886235D4DAEE}"/>
              </a:ext>
            </a:extLst>
          </p:cNvPr>
          <p:cNvPicPr>
            <a:picLocks noChangeAspect="1"/>
          </p:cNvPicPr>
          <p:nvPr/>
        </p:nvPicPr>
        <p:blipFill>
          <a:blip r:embed="rId4"/>
          <a:stretch>
            <a:fillRect/>
          </a:stretch>
        </p:blipFill>
        <p:spPr>
          <a:xfrm>
            <a:off x="1261814" y="1819830"/>
            <a:ext cx="7486650" cy="4438650"/>
          </a:xfrm>
          <a:prstGeom prst="rect">
            <a:avLst/>
          </a:prstGeom>
        </p:spPr>
      </p:pic>
    </p:spTree>
    <p:extLst>
      <p:ext uri="{BB962C8B-B14F-4D97-AF65-F5344CB8AC3E}">
        <p14:creationId xmlns:p14="http://schemas.microsoft.com/office/powerpoint/2010/main" val="728645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09D3-D824-CFF1-17FF-3E7C58111073}"/>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1C11F3FB-532E-8908-4554-82A3FAAB5BD0}"/>
              </a:ext>
            </a:extLst>
          </p:cNvPr>
          <p:cNvSpPr>
            <a:spLocks noGrp="1"/>
          </p:cNvSpPr>
          <p:nvPr>
            <p:ph type="title"/>
          </p:nvPr>
        </p:nvSpPr>
        <p:spPr>
          <a:xfrm>
            <a:off x="457200" y="260648"/>
            <a:ext cx="8229600" cy="1143000"/>
          </a:xfrm>
          <a:noFill/>
          <a:ln/>
        </p:spPr>
        <p:txBody>
          <a:bodyPr lIns="0" tIns="0" rIns="0" bIns="0"/>
          <a:lstStyle/>
          <a:p>
            <a:pPr>
              <a:lnSpc>
                <a:spcPct val="80000"/>
              </a:lnSpc>
            </a:pPr>
            <a:r>
              <a:rPr lang="es-CL" sz="3200" b="1" dirty="0">
                <a:solidFill>
                  <a:srgbClr val="0033CC"/>
                </a:solidFill>
                <a:latin typeface="Cambria" pitchFamily="18" charset="0"/>
              </a:rPr>
              <a:t>Ejercicios</a:t>
            </a:r>
            <a:endParaRPr lang="es-CL" sz="2000" b="1" baseline="30000" dirty="0">
              <a:solidFill>
                <a:srgbClr val="0033CC"/>
              </a:solidFill>
              <a:latin typeface="Cambria" pitchFamily="18" charset="0"/>
            </a:endParaRPr>
          </a:p>
        </p:txBody>
      </p:sp>
      <p:sp>
        <p:nvSpPr>
          <p:cNvPr id="118788" name="Line 4">
            <a:extLst>
              <a:ext uri="{FF2B5EF4-FFF2-40B4-BE49-F238E27FC236}">
                <a16:creationId xmlns:a16="http://schemas.microsoft.com/office/drawing/2014/main" id="{A5920BD2-6503-8CE0-A934-A0FE6F92C43D}"/>
              </a:ext>
            </a:extLst>
          </p:cNvPr>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pic>
        <p:nvPicPr>
          <p:cNvPr id="8" name="Imagen 7">
            <a:extLst>
              <a:ext uri="{FF2B5EF4-FFF2-40B4-BE49-F238E27FC236}">
                <a16:creationId xmlns:a16="http://schemas.microsoft.com/office/drawing/2014/main" id="{1340AE75-6378-2338-9F65-8BD800412296}"/>
              </a:ext>
            </a:extLst>
          </p:cNvPr>
          <p:cNvPicPr>
            <a:picLocks noChangeAspect="1"/>
          </p:cNvPicPr>
          <p:nvPr/>
        </p:nvPicPr>
        <p:blipFill>
          <a:blip r:embed="rId3"/>
          <a:stretch>
            <a:fillRect/>
          </a:stretch>
        </p:blipFill>
        <p:spPr>
          <a:xfrm>
            <a:off x="124619" y="44624"/>
            <a:ext cx="1135013" cy="1135013"/>
          </a:xfrm>
          <a:prstGeom prst="rect">
            <a:avLst/>
          </a:prstGeom>
        </p:spPr>
      </p:pic>
      <p:sp>
        <p:nvSpPr>
          <p:cNvPr id="9" name="Rectangle 3">
            <a:extLst>
              <a:ext uri="{FF2B5EF4-FFF2-40B4-BE49-F238E27FC236}">
                <a16:creationId xmlns:a16="http://schemas.microsoft.com/office/drawing/2014/main" id="{50661F06-CFF1-4FE3-55A5-3DC4DAE1E8D5}"/>
              </a:ext>
            </a:extLst>
          </p:cNvPr>
          <p:cNvSpPr txBox="1">
            <a:spLocks/>
          </p:cNvSpPr>
          <p:nvPr/>
        </p:nvSpPr>
        <p:spPr bwMode="auto">
          <a:xfrm>
            <a:off x="611560" y="1556792"/>
            <a:ext cx="8075240" cy="1080120"/>
          </a:xfrm>
          <a:prstGeom prst="rect">
            <a:avLst/>
          </a:prstGeom>
          <a:noFill/>
          <a:ln w="9525">
            <a:noFill/>
            <a:miter lim="800000"/>
            <a:headEnd/>
            <a:tailEnd/>
          </a:ln>
        </p:spPr>
        <p:txBody>
          <a:bodyPr/>
          <a:lstStyle/>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algn="just">
              <a:lnSpc>
                <a:spcPct val="80000"/>
              </a:lnSpc>
              <a:spcBef>
                <a:spcPct val="20000"/>
              </a:spcBef>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a:p>
            <a:pPr marL="342900" indent="-342900" algn="just">
              <a:lnSpc>
                <a:spcPct val="80000"/>
              </a:lnSpc>
              <a:spcBef>
                <a:spcPct val="20000"/>
              </a:spcBef>
              <a:buFont typeface="Arial" panose="020B0604020202020204" pitchFamily="34" charset="0"/>
              <a:buChar char="•"/>
            </a:pPr>
            <a:endParaRPr lang="es-MX" sz="2000" dirty="0">
              <a:latin typeface="Cambria" pitchFamily="18" charset="0"/>
            </a:endParaRPr>
          </a:p>
        </p:txBody>
      </p:sp>
      <p:sp>
        <p:nvSpPr>
          <p:cNvPr id="2" name="Rectángulo 1">
            <a:extLst>
              <a:ext uri="{FF2B5EF4-FFF2-40B4-BE49-F238E27FC236}">
                <a16:creationId xmlns:a16="http://schemas.microsoft.com/office/drawing/2014/main" id="{52AC97FF-069B-7121-161D-7BB233B943F4}"/>
              </a:ext>
            </a:extLst>
          </p:cNvPr>
          <p:cNvSpPr/>
          <p:nvPr/>
        </p:nvSpPr>
        <p:spPr>
          <a:xfrm>
            <a:off x="97160" y="1332781"/>
            <a:ext cx="8363272" cy="313932"/>
          </a:xfrm>
          <a:prstGeom prst="rect">
            <a:avLst/>
          </a:prstGeom>
        </p:spPr>
        <p:txBody>
          <a:bodyPr wrap="square">
            <a:spAutoFit/>
          </a:bodyPr>
          <a:lstStyle/>
          <a:p>
            <a:pPr algn="just">
              <a:lnSpc>
                <a:spcPct val="80000"/>
              </a:lnSpc>
              <a:spcBef>
                <a:spcPct val="20000"/>
              </a:spcBef>
              <a:buFont typeface="Arial" pitchFamily="34" charset="0"/>
              <a:buNone/>
            </a:pPr>
            <a:r>
              <a:rPr lang="es-MX" dirty="0">
                <a:latin typeface="Cambria" pitchFamily="18" charset="0"/>
              </a:rPr>
              <a:t>Ejercicio 13:</a:t>
            </a:r>
          </a:p>
        </p:txBody>
      </p:sp>
      <p:pic>
        <p:nvPicPr>
          <p:cNvPr id="5" name="Imagen 4">
            <a:extLst>
              <a:ext uri="{FF2B5EF4-FFF2-40B4-BE49-F238E27FC236}">
                <a16:creationId xmlns:a16="http://schemas.microsoft.com/office/drawing/2014/main" id="{F453242C-5306-DE4D-5067-0DFB7926D6E9}"/>
              </a:ext>
            </a:extLst>
          </p:cNvPr>
          <p:cNvPicPr>
            <a:picLocks noChangeAspect="1"/>
          </p:cNvPicPr>
          <p:nvPr/>
        </p:nvPicPr>
        <p:blipFill>
          <a:blip r:embed="rId4"/>
          <a:stretch>
            <a:fillRect/>
          </a:stretch>
        </p:blipFill>
        <p:spPr>
          <a:xfrm>
            <a:off x="404812" y="1895475"/>
            <a:ext cx="8334375" cy="3067050"/>
          </a:xfrm>
          <a:prstGeom prst="rect">
            <a:avLst/>
          </a:prstGeom>
        </p:spPr>
      </p:pic>
    </p:spTree>
    <p:extLst>
      <p:ext uri="{BB962C8B-B14F-4D97-AF65-F5344CB8AC3E}">
        <p14:creationId xmlns:p14="http://schemas.microsoft.com/office/powerpoint/2010/main" val="41384270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Corriente Eléctrica </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pic>
        <p:nvPicPr>
          <p:cNvPr id="10" name="Picture 4">
            <a:extLst>
              <a:ext uri="{FF2B5EF4-FFF2-40B4-BE49-F238E27FC236}">
                <a16:creationId xmlns:a16="http://schemas.microsoft.com/office/drawing/2014/main" id="{D962C0C6-DC90-4829-99D9-F023792E2E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253" y="3429000"/>
            <a:ext cx="1769246" cy="25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n 1">
            <a:extLst>
              <a:ext uri="{FF2B5EF4-FFF2-40B4-BE49-F238E27FC236}">
                <a16:creationId xmlns:a16="http://schemas.microsoft.com/office/drawing/2014/main" id="{2EE3F890-DD4B-4A10-8528-F8D9D2C7D106}"/>
              </a:ext>
            </a:extLst>
          </p:cNvPr>
          <p:cNvPicPr>
            <a:picLocks noChangeAspect="1"/>
          </p:cNvPicPr>
          <p:nvPr/>
        </p:nvPicPr>
        <p:blipFill>
          <a:blip r:embed="rId5"/>
          <a:stretch>
            <a:fillRect/>
          </a:stretch>
        </p:blipFill>
        <p:spPr>
          <a:xfrm>
            <a:off x="538162" y="1340768"/>
            <a:ext cx="8067675" cy="5114925"/>
          </a:xfrm>
          <a:prstGeom prst="rect">
            <a:avLst/>
          </a:prstGeom>
        </p:spPr>
      </p:pic>
    </p:spTree>
    <p:extLst>
      <p:ext uri="{BB962C8B-B14F-4D97-AF65-F5344CB8AC3E}">
        <p14:creationId xmlns:p14="http://schemas.microsoft.com/office/powerpoint/2010/main" val="9840112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noFill/>
          <a:ln/>
        </p:spPr>
        <p:txBody>
          <a:bodyPr lIns="0" tIns="0" rIns="0" bIns="0"/>
          <a:lstStyle/>
          <a:p>
            <a:pPr>
              <a:lnSpc>
                <a:spcPct val="80000"/>
              </a:lnSpc>
            </a:pPr>
            <a:r>
              <a:rPr lang="es-CL" sz="3200" b="1" dirty="0">
                <a:solidFill>
                  <a:srgbClr val="0033CC"/>
                </a:solidFill>
                <a:latin typeface="Cambria" pitchFamily="18" charset="0"/>
              </a:rPr>
              <a:t>Corriente Eléctrica </a:t>
            </a:r>
            <a:endParaRPr lang="es-CL" sz="2000" b="1" baseline="30000" dirty="0">
              <a:solidFill>
                <a:srgbClr val="0033CC"/>
              </a:solidFill>
              <a:latin typeface="Cambria" pitchFamily="18" charset="0"/>
            </a:endParaRPr>
          </a:p>
        </p:txBody>
      </p:sp>
      <p:sp>
        <p:nvSpPr>
          <p:cNvPr id="118788" name="Line 4"/>
          <p:cNvSpPr>
            <a:spLocks noChangeShapeType="1"/>
          </p:cNvSpPr>
          <p:nvPr/>
        </p:nvSpPr>
        <p:spPr bwMode="auto">
          <a:xfrm>
            <a:off x="0" y="1268413"/>
            <a:ext cx="3835400" cy="0"/>
          </a:xfrm>
          <a:prstGeom prst="line">
            <a:avLst/>
          </a:prstGeom>
          <a:noFill/>
          <a:ln w="76200">
            <a:solidFill>
              <a:srgbClr val="FF0000"/>
            </a:solidFill>
            <a:round/>
            <a:headEnd type="none" w="sm" len="sm"/>
            <a:tailEnd type="none" w="sm" len="sm"/>
          </a:ln>
          <a:effectLst/>
        </p:spPr>
        <p:txBody>
          <a:bodyPr wrap="none" anchor="ctr"/>
          <a:lstStyle/>
          <a:p>
            <a:endParaRPr lang="es-CL">
              <a:cs typeface="Arial" pitchFamily="34" charset="0"/>
            </a:endParaRPr>
          </a:p>
        </p:txBody>
      </p:sp>
      <p:sp>
        <p:nvSpPr>
          <p:cNvPr id="3" name="Rectángulo 2"/>
          <p:cNvSpPr/>
          <p:nvPr/>
        </p:nvSpPr>
        <p:spPr>
          <a:xfrm>
            <a:off x="611560" y="4221088"/>
            <a:ext cx="7416824" cy="646331"/>
          </a:xfrm>
          <a:prstGeom prst="rect">
            <a:avLst/>
          </a:prstGeom>
        </p:spPr>
        <p:txBody>
          <a:bodyPr wrap="square">
            <a:spAutoFit/>
          </a:bodyPr>
          <a:lstStyle/>
          <a:p>
            <a:br>
              <a:rPr lang="es-CL" dirty="0"/>
            </a:br>
            <a:endParaRPr lang="es-CL" dirty="0"/>
          </a:p>
        </p:txBody>
      </p:sp>
      <p:pic>
        <p:nvPicPr>
          <p:cNvPr id="8" name="Imagen 7">
            <a:extLst>
              <a:ext uri="{FF2B5EF4-FFF2-40B4-BE49-F238E27FC236}">
                <a16:creationId xmlns:a16="http://schemas.microsoft.com/office/drawing/2014/main" id="{274FA857-2327-4B20-ACAF-50329742731C}"/>
              </a:ext>
            </a:extLst>
          </p:cNvPr>
          <p:cNvPicPr>
            <a:picLocks noChangeAspect="1"/>
          </p:cNvPicPr>
          <p:nvPr/>
        </p:nvPicPr>
        <p:blipFill>
          <a:blip r:embed="rId3"/>
          <a:stretch>
            <a:fillRect/>
          </a:stretch>
        </p:blipFill>
        <p:spPr>
          <a:xfrm>
            <a:off x="124619" y="44624"/>
            <a:ext cx="1135013" cy="1135013"/>
          </a:xfrm>
          <a:prstGeom prst="rect">
            <a:avLst/>
          </a:prstGeom>
        </p:spPr>
      </p:pic>
      <p:pic>
        <p:nvPicPr>
          <p:cNvPr id="10" name="Picture 4">
            <a:extLst>
              <a:ext uri="{FF2B5EF4-FFF2-40B4-BE49-F238E27FC236}">
                <a16:creationId xmlns:a16="http://schemas.microsoft.com/office/drawing/2014/main" id="{D962C0C6-DC90-4829-99D9-F023792E2E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253" y="3429000"/>
            <a:ext cx="1769246" cy="25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a:extLst>
              <a:ext uri="{FF2B5EF4-FFF2-40B4-BE49-F238E27FC236}">
                <a16:creationId xmlns:a16="http://schemas.microsoft.com/office/drawing/2014/main" id="{9C4BBDB0-1DA0-485D-B7A1-E9BF6BCA2564}"/>
              </a:ext>
            </a:extLst>
          </p:cNvPr>
          <p:cNvPicPr>
            <a:picLocks noChangeAspect="1"/>
          </p:cNvPicPr>
          <p:nvPr/>
        </p:nvPicPr>
        <p:blipFill>
          <a:blip r:embed="rId5"/>
          <a:stretch>
            <a:fillRect/>
          </a:stretch>
        </p:blipFill>
        <p:spPr>
          <a:xfrm>
            <a:off x="604837" y="1340768"/>
            <a:ext cx="7934325" cy="4829175"/>
          </a:xfrm>
          <a:prstGeom prst="rect">
            <a:avLst/>
          </a:prstGeom>
        </p:spPr>
      </p:pic>
      <p:pic>
        <p:nvPicPr>
          <p:cNvPr id="12" name="Picture 4">
            <a:extLst>
              <a:ext uri="{FF2B5EF4-FFF2-40B4-BE49-F238E27FC236}">
                <a16:creationId xmlns:a16="http://schemas.microsoft.com/office/drawing/2014/main" id="{1E3A25BC-948C-4E93-A614-15E5C4C9C2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9466" y="-9053"/>
            <a:ext cx="1645348" cy="23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7">
            <a:extLst>
              <a:ext uri="{FF2B5EF4-FFF2-40B4-BE49-F238E27FC236}">
                <a16:creationId xmlns:a16="http://schemas.microsoft.com/office/drawing/2014/main" id="{BEFDEBE8-6EC1-44A6-B3AE-BD59627A5E42}"/>
              </a:ext>
            </a:extLst>
          </p:cNvPr>
          <p:cNvSpPr txBox="1">
            <a:spLocks noChangeArrowheads="1"/>
          </p:cNvSpPr>
          <p:nvPr/>
        </p:nvSpPr>
        <p:spPr bwMode="auto">
          <a:xfrm>
            <a:off x="7215567" y="2530370"/>
            <a:ext cx="1913323"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s-ES_tradnl"/>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s-ES_tradnl" altLang="es-CL" sz="1800" b="1"/>
              <a:t>André Ampère</a:t>
            </a:r>
            <a:r>
              <a:rPr lang="es-ES_tradnl" altLang="es-CL" sz="1800"/>
              <a:t> </a:t>
            </a:r>
          </a:p>
          <a:p>
            <a:pPr algn="ctr"/>
            <a:r>
              <a:rPr lang="es-ES_tradnl" altLang="es-CL" sz="1800"/>
              <a:t>(1775-1836)</a:t>
            </a:r>
            <a:endParaRPr lang="es-ES_tradnl" altLang="es-CL"/>
          </a:p>
        </p:txBody>
      </p:sp>
    </p:spTree>
    <p:extLst>
      <p:ext uri="{BB962C8B-B14F-4D97-AF65-F5344CB8AC3E}">
        <p14:creationId xmlns:p14="http://schemas.microsoft.com/office/powerpoint/2010/main" val="6449280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71867</TotalTime>
  <Words>1940</Words>
  <Application>Microsoft Office PowerPoint</Application>
  <PresentationFormat>Presentación en pantalla (4:3)</PresentationFormat>
  <Paragraphs>807</Paragraphs>
  <Slides>74</Slides>
  <Notes>71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74</vt:i4>
      </vt:variant>
    </vt:vector>
  </HeadingPairs>
  <TitlesOfParts>
    <vt:vector size="82" baseType="lpstr">
      <vt:lpstr>Arial</vt:lpstr>
      <vt:lpstr>Calibri</vt:lpstr>
      <vt:lpstr>Cambria</vt:lpstr>
      <vt:lpstr>Cambria Math</vt:lpstr>
      <vt:lpstr>Courier New</vt:lpstr>
      <vt:lpstr>Symbol</vt:lpstr>
      <vt:lpstr>Verdana</vt:lpstr>
      <vt:lpstr>Tema de Office</vt:lpstr>
      <vt:lpstr>Presentación de PowerPoint</vt:lpstr>
      <vt:lpstr>Presentación de PowerPoint</vt:lpstr>
      <vt:lpstr>Presentación de PowerPoint</vt:lpstr>
      <vt:lpstr>Introducción</vt:lpstr>
      <vt:lpstr>Introducción</vt:lpstr>
      <vt:lpstr>Introducción</vt:lpstr>
      <vt:lpstr>Corriente Eléctrica </vt:lpstr>
      <vt:lpstr>Corriente Eléctrica </vt:lpstr>
      <vt:lpstr>Corriente Eléctrica </vt:lpstr>
      <vt:lpstr>Corriente Eléctrica </vt:lpstr>
      <vt:lpstr>Corriente Eléctrica </vt:lpstr>
      <vt:lpstr>Densidad de corriente</vt:lpstr>
      <vt:lpstr>Densidad de corriente</vt:lpstr>
      <vt:lpstr>Densidad de corriente</vt:lpstr>
      <vt:lpstr>Densidad de corriente</vt:lpstr>
      <vt:lpstr>Densidad de corriente</vt:lpstr>
      <vt:lpstr>Densidad de corriente</vt:lpstr>
      <vt:lpstr>Densidad de corriente</vt:lpstr>
      <vt:lpstr>Ley de Ohm: resistividad y  resistencias eléctricas</vt:lpstr>
      <vt:lpstr>Ley de Ohm: resistividad y  resistencias eléctricas</vt:lpstr>
      <vt:lpstr>Ley de Ohm: resistividad y  resistencias eléctricas</vt:lpstr>
      <vt:lpstr>Ley de Ohm: resistividad y  resistencias eléctricas</vt:lpstr>
      <vt:lpstr>Ley de Ohm: resistividad y  resistencias eléctricas</vt:lpstr>
      <vt:lpstr>Ley de Ohm: resistividad y  resistencias eléctricas</vt:lpstr>
      <vt:lpstr>Ley de Ohm: resistividad y  resistencias eléctricas</vt:lpstr>
      <vt:lpstr>Fuerza Electromotriz</vt:lpstr>
      <vt:lpstr>Fuerza Electromotriz</vt:lpstr>
      <vt:lpstr>Terminología básica</vt:lpstr>
      <vt:lpstr>Leyes de Kirchhoff</vt:lpstr>
      <vt:lpstr>Leyes de Kirchhoff</vt:lpstr>
      <vt:lpstr>Circuitos RC</vt:lpstr>
      <vt:lpstr>Circuitos RC</vt:lpstr>
      <vt:lpstr>Circuitos RC</vt:lpstr>
      <vt:lpstr>Instrumentos de medición eléctrica</vt:lpstr>
      <vt:lpstr>Instrumentos de medición eléctrica</vt:lpstr>
      <vt:lpstr>Instrumentos de medición eléctrica</vt:lpstr>
      <vt:lpstr>Instrumentos de medición eléctrica</vt:lpstr>
      <vt:lpstr>Instrumentos de medición eléctrica</vt:lpstr>
      <vt:lpstr>Instrumentos de medición eléctrica</vt:lpstr>
      <vt:lpstr>Instrumentos de medición eléctrica</vt:lpstr>
      <vt:lpstr>Instrumentos de medición eléctrica</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lpstr>Ejercicios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dc:title>
  <dc:creator>Carlos Navarro Claveria</dc:creator>
  <cp:lastModifiedBy>Carlos Felipe Navarro Claveria (carlosnavarroc)</cp:lastModifiedBy>
  <cp:revision>406</cp:revision>
  <dcterms:created xsi:type="dcterms:W3CDTF">2009-03-09T19:51:50Z</dcterms:created>
  <dcterms:modified xsi:type="dcterms:W3CDTF">2025-09-30T02:08:46Z</dcterms:modified>
</cp:coreProperties>
</file>